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  <p:sldMasterId id="2147483704" r:id="rId2"/>
    <p:sldMasterId id="2147483737" r:id="rId3"/>
  </p:sldMasterIdLst>
  <p:notesMasterIdLst>
    <p:notesMasterId r:id="rId4"/>
  </p:notesMasterIdLst>
  <p:sldIdLst>
    <p:sldId id="256" r:id="rId9"/>
    <p:sldId id="257" r:id="rId10"/>
    <p:sldId id="258" r:id="rId11"/>
    <p:sldId id="259" r:id="rId12"/>
    <p:sldId id="260" r:id="rId13"/>
    <p:sldId id="261" r:id="rId14"/>
    <p:sldId id="262" r:id="rId15"/>
    <p:sldId id="263" r:id="rId16"/>
    <p:sldId id="264" r:id="rId17"/>
    <p:sldId id="265" r:id="rId18"/>
    <p:sldId id="266" r:id="rId19"/>
    <p:sldId id="267" r:id="rId20"/>
    <p:sldId id="268" r:id="rId21"/>
    <p:sldId id="269" r:id="rId22"/>
    <p:sldId id="270" r:id="rId23"/>
    <p:sldId id="271" r:id="rId24"/>
    <p:sldId id="272" r:id="rId25"/>
    <p:sldId id="273" r:id="rId26"/>
    <p:sldId id="274" r:id="rId27"/>
    <p:sldId id="275" r:id="rId28"/>
    <p:sldId id="276" r:id="rId29"/>
    <p:sldId id="277" r:id="rId30"/>
    <p:sldId id="278" r:id="rId31"/>
    <p:sldId id="279" r:id="rId32"/>
    <p:sldId id="280" r:id="rId33"/>
    <p:sldId id="281" r:id="rId34"/>
    <p:sldId id="282" r:id="rId35"/>
    <p:sldId id="283" r:id="rId36"/>
    <p:sldId id="284" r:id="rId37"/>
    <p:sldId id="285" r:id="rId38"/>
    <p:sldId id="286" r:id="rId39"/>
    <p:sldId id="287" r:id="rId40"/>
    <p:sldId id="288" r:id="rId41"/>
    <p:sldId id="289" r:id="rId42"/>
    <p:sldId id="290" r:id="rId43"/>
    <p:sldId id="291" r:id="rId44"/>
    <p:sldId id="292" r:id="rId45"/>
    <p:sldId id="293" r:id="rId46"/>
    <p:sldId id="294" r:id="rId47"/>
    <p:sldId id="295" r:id="rId48"/>
    <p:sldId id="296" r:id="rId49"/>
    <p:sldId id="297" r:id="rId50"/>
    <p:sldId id="298" r:id="rId51"/>
    <p:sldId id="299" r:id="rId52"/>
    <p:sldId id="300" r:id="rId53"/>
    <p:sldId id="301" r:id="rId54"/>
    <p:sldId id="302" r:id="rId55"/>
    <p:sldId id="303" r:id="rId56"/>
    <p:sldId id="304" r:id="rId57"/>
    <p:sldId id="305" r:id="rId58"/>
    <p:sldId id="306" r:id="rId59"/>
    <p:sldId id="307" r:id="rId60"/>
    <p:sldId id="308" r:id="rId61"/>
    <p:sldId id="309" r:id="rId62"/>
    <p:sldId id="310" r:id="rId63"/>
    <p:sldId id="311" r:id="rId64"/>
    <p:sldId id="312" r:id="rId65"/>
    <p:sldId id="313" r:id="rId66"/>
    <p:sldId id="314" r:id="rId67"/>
    <p:sldId id="315" r:id="rId68"/>
    <p:sldId id="316" r:id="rId69"/>
    <p:sldId id="317" r:id="rId70"/>
    <p:sldId id="318" r:id="rId71"/>
    <p:sldId id="319" r:id="rId72"/>
    <p:sldId id="320" r:id="rId73"/>
    <p:sldId id="321" r:id="rId74"/>
    <p:sldId id="322" r:id="rId75"/>
    <p:sldId id="323" r:id="rId76"/>
    <p:sldId id="324" r:id="rId77"/>
    <p:sldId id="325" r:id="rId78"/>
    <p:sldId id="326" r:id="rId79"/>
    <p:sldId id="327" r:id="rId80"/>
    <p:sldId id="328" r:id="rId81"/>
    <p:sldId id="329" r:id="rId82"/>
    <p:sldId id="330" r:id="rId83"/>
    <p:sldId id="331" r:id="rId84"/>
    <p:sldId id="332" r:id="rId85"/>
    <p:sldId id="333" r:id="rId86"/>
    <p:sldId id="334" r:id="rId87"/>
    <p:sldId id="335" r:id="rId88"/>
    <p:sldId id="336" r:id="rId89"/>
    <p:sldId id="337" r:id="rId90"/>
    <p:sldId id="338" r:id="rId91"/>
    <p:sldId id="339" r:id="rId92"/>
    <p:sldId id="340" r:id="rId93"/>
    <p:sldId id="341" r:id="rId94"/>
    <p:sldId id="342" r:id="rId95"/>
    <p:sldId id="343" r:id="rId96"/>
    <p:sldId id="344" r:id="rId97"/>
    <p:sldId id="345" r:id="rId98"/>
    <p:sldId id="346" r:id="rId99"/>
    <p:sldId id="347" r:id="rId100"/>
    <p:sldId id="348" r:id="rId101"/>
    <p:sldId id="349" r:id="rId102"/>
    <p:sldId id="350" r:id="rId103"/>
    <p:sldId id="351" r:id="rId104"/>
    <p:sldId id="352" r:id="rId105"/>
    <p:sldId id="353" r:id="rId106"/>
    <p:sldId id="354" r:id="rId107"/>
    <p:sldId id="355" r:id="rId108"/>
    <p:sldId id="356" r:id="rId109"/>
    <p:sldId id="357" r:id="rId110"/>
    <p:sldId id="358" r:id="rId111"/>
    <p:sldId id="359" r:id="rId112"/>
    <p:sldId id="360" r:id="rId113"/>
    <p:sldId id="361" r:id="rId114"/>
    <p:sldId id="362" r:id="rId115"/>
    <p:sldId id="363" r:id="rId116"/>
    <p:sldId id="364" r:id="rId117"/>
    <p:sldId id="365" r:id="rId118"/>
    <p:sldId id="366" r:id="rId119"/>
    <p:sldId id="367" r:id="rId120"/>
    <p:sldId id="368" r:id="rId121"/>
    <p:sldId id="369" r:id="rId122"/>
    <p:sldId id="370" r:id="rId123"/>
    <p:sldId id="371" r:id="rId124"/>
    <p:sldId id="372" r:id="rId125"/>
    <p:sldId id="373" r:id="rId126"/>
    <p:sldId id="374" r:id="rId127"/>
    <p:sldId id="375" r:id="rId128"/>
    <p:sldId id="376" r:id="rId129"/>
    <p:sldId id="377" r:id="rId130"/>
    <p:sldId id="378" r:id="rId131"/>
    <p:sldId id="379" r:id="rId132"/>
    <p:sldId id="380" r:id="rId133"/>
    <p:sldId id="381" r:id="rId134"/>
    <p:sldId id="382" r:id="rId135"/>
    <p:sldId id="383" r:id="rId136"/>
    <p:sldId id="384" r:id="rId137"/>
    <p:sldId id="385" r:id="rId138"/>
    <p:sldId id="386" r:id="rId139"/>
    <p:sldId id="387" r:id="rId140"/>
  </p:sldIdLst>
  <p:sldSz cx="12192000" cy="6858000"/>
  <p:notesSz cx="6858000" cy="9144000"/>
  <p:defaultTextStyle>
    <a:defPPr>
      <a:defRPr lang="en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7515"/>
    <a:srgbClr val="852A2B"/>
    <a:srgbClr val="F1F1F1"/>
    <a:srgbClr val="00ABB3"/>
    <a:srgbClr val="301E67"/>
    <a:srgbClr val="537FE7"/>
    <a:srgbClr val="146C94"/>
    <a:srgbClr val="E3CCAE"/>
    <a:srgbClr val="B8621B"/>
    <a:srgbClr val="262A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617"/>
    <p:restoredTop sz="96327"/>
  </p:normalViewPr>
  <p:slideViewPr>
    <p:cSldViewPr snapToGrid="0" snapToObjects="1">
      <p:cViewPr varScale="1">
        <p:scale>
          <a:sx n="88" d="100"/>
          <a:sy n="88" d="100"/>
        </p:scale>
        <p:origin x="176" y="10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notesMaster" Target="notesMasters/notesMaster1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9" Type="http://schemas.openxmlformats.org/officeDocument/2006/relationships/slide" Target="slides/slide1.xml"/><Relationship Id="rId10" Type="http://schemas.openxmlformats.org/officeDocument/2006/relationships/slide" Target="slides/slide2.xml"/><Relationship Id="rId11" Type="http://schemas.openxmlformats.org/officeDocument/2006/relationships/slide" Target="slides/slide3.xml"/><Relationship Id="rId12" Type="http://schemas.openxmlformats.org/officeDocument/2006/relationships/slide" Target="slides/slide4.xml"/><Relationship Id="rId13" Type="http://schemas.openxmlformats.org/officeDocument/2006/relationships/slide" Target="slides/slide5.xml"/><Relationship Id="rId14" Type="http://schemas.openxmlformats.org/officeDocument/2006/relationships/slide" Target="slides/slide6.xml"/><Relationship Id="rId15" Type="http://schemas.openxmlformats.org/officeDocument/2006/relationships/slide" Target="slides/slide7.xml"/><Relationship Id="rId16" Type="http://schemas.openxmlformats.org/officeDocument/2006/relationships/slide" Target="slides/slide8.xml"/><Relationship Id="rId17" Type="http://schemas.openxmlformats.org/officeDocument/2006/relationships/slide" Target="slides/slide9.xml"/><Relationship Id="rId18" Type="http://schemas.openxmlformats.org/officeDocument/2006/relationships/slide" Target="slides/slide10.xml"/><Relationship Id="rId19" Type="http://schemas.openxmlformats.org/officeDocument/2006/relationships/slide" Target="slides/slide11.xml"/><Relationship Id="rId20" Type="http://schemas.openxmlformats.org/officeDocument/2006/relationships/slide" Target="slides/slide12.xml"/><Relationship Id="rId21" Type="http://schemas.openxmlformats.org/officeDocument/2006/relationships/slide" Target="slides/slide13.xml"/><Relationship Id="rId22" Type="http://schemas.openxmlformats.org/officeDocument/2006/relationships/slide" Target="slides/slide14.xml"/><Relationship Id="rId23" Type="http://schemas.openxmlformats.org/officeDocument/2006/relationships/slide" Target="slides/slide15.xml"/><Relationship Id="rId24" Type="http://schemas.openxmlformats.org/officeDocument/2006/relationships/slide" Target="slides/slide16.xml"/><Relationship Id="rId25" Type="http://schemas.openxmlformats.org/officeDocument/2006/relationships/slide" Target="slides/slide17.xml"/><Relationship Id="rId26" Type="http://schemas.openxmlformats.org/officeDocument/2006/relationships/slide" Target="slides/slide18.xml"/><Relationship Id="rId27" Type="http://schemas.openxmlformats.org/officeDocument/2006/relationships/slide" Target="slides/slide19.xml"/><Relationship Id="rId28" Type="http://schemas.openxmlformats.org/officeDocument/2006/relationships/slide" Target="slides/slide20.xml"/><Relationship Id="rId29" Type="http://schemas.openxmlformats.org/officeDocument/2006/relationships/slide" Target="slides/slide21.xml"/><Relationship Id="rId30" Type="http://schemas.openxmlformats.org/officeDocument/2006/relationships/slide" Target="slides/slide22.xml"/><Relationship Id="rId31" Type="http://schemas.openxmlformats.org/officeDocument/2006/relationships/slide" Target="slides/slide23.xml"/><Relationship Id="rId32" Type="http://schemas.openxmlformats.org/officeDocument/2006/relationships/slide" Target="slides/slide24.xml"/><Relationship Id="rId33" Type="http://schemas.openxmlformats.org/officeDocument/2006/relationships/slide" Target="slides/slide25.xml"/><Relationship Id="rId34" Type="http://schemas.openxmlformats.org/officeDocument/2006/relationships/slide" Target="slides/slide26.xml"/><Relationship Id="rId35" Type="http://schemas.openxmlformats.org/officeDocument/2006/relationships/slide" Target="slides/slide27.xml"/><Relationship Id="rId36" Type="http://schemas.openxmlformats.org/officeDocument/2006/relationships/slide" Target="slides/slide28.xml"/><Relationship Id="rId37" Type="http://schemas.openxmlformats.org/officeDocument/2006/relationships/slide" Target="slides/slide29.xml"/><Relationship Id="rId38" Type="http://schemas.openxmlformats.org/officeDocument/2006/relationships/slide" Target="slides/slide30.xml"/><Relationship Id="rId39" Type="http://schemas.openxmlformats.org/officeDocument/2006/relationships/slide" Target="slides/slide31.xml"/><Relationship Id="rId40" Type="http://schemas.openxmlformats.org/officeDocument/2006/relationships/slide" Target="slides/slide32.xml"/><Relationship Id="rId41" Type="http://schemas.openxmlformats.org/officeDocument/2006/relationships/slide" Target="slides/slide33.xml"/><Relationship Id="rId42" Type="http://schemas.openxmlformats.org/officeDocument/2006/relationships/slide" Target="slides/slide34.xml"/><Relationship Id="rId43" Type="http://schemas.openxmlformats.org/officeDocument/2006/relationships/slide" Target="slides/slide35.xml"/><Relationship Id="rId44" Type="http://schemas.openxmlformats.org/officeDocument/2006/relationships/slide" Target="slides/slide36.xml"/><Relationship Id="rId45" Type="http://schemas.openxmlformats.org/officeDocument/2006/relationships/slide" Target="slides/slide37.xml"/><Relationship Id="rId46" Type="http://schemas.openxmlformats.org/officeDocument/2006/relationships/slide" Target="slides/slide38.xml"/><Relationship Id="rId47" Type="http://schemas.openxmlformats.org/officeDocument/2006/relationships/slide" Target="slides/slide39.xml"/><Relationship Id="rId48" Type="http://schemas.openxmlformats.org/officeDocument/2006/relationships/slide" Target="slides/slide40.xml"/><Relationship Id="rId49" Type="http://schemas.openxmlformats.org/officeDocument/2006/relationships/slide" Target="slides/slide41.xml"/><Relationship Id="rId50" Type="http://schemas.openxmlformats.org/officeDocument/2006/relationships/slide" Target="slides/slide42.xml"/><Relationship Id="rId51" Type="http://schemas.openxmlformats.org/officeDocument/2006/relationships/slide" Target="slides/slide43.xml"/><Relationship Id="rId52" Type="http://schemas.openxmlformats.org/officeDocument/2006/relationships/slide" Target="slides/slide44.xml"/><Relationship Id="rId53" Type="http://schemas.openxmlformats.org/officeDocument/2006/relationships/slide" Target="slides/slide45.xml"/><Relationship Id="rId54" Type="http://schemas.openxmlformats.org/officeDocument/2006/relationships/slide" Target="slides/slide46.xml"/><Relationship Id="rId55" Type="http://schemas.openxmlformats.org/officeDocument/2006/relationships/slide" Target="slides/slide47.xml"/><Relationship Id="rId56" Type="http://schemas.openxmlformats.org/officeDocument/2006/relationships/slide" Target="slides/slide48.xml"/><Relationship Id="rId57" Type="http://schemas.openxmlformats.org/officeDocument/2006/relationships/slide" Target="slides/slide49.xml"/><Relationship Id="rId58" Type="http://schemas.openxmlformats.org/officeDocument/2006/relationships/slide" Target="slides/slide50.xml"/><Relationship Id="rId59" Type="http://schemas.openxmlformats.org/officeDocument/2006/relationships/slide" Target="slides/slide51.xml"/><Relationship Id="rId60" Type="http://schemas.openxmlformats.org/officeDocument/2006/relationships/slide" Target="slides/slide52.xml"/><Relationship Id="rId61" Type="http://schemas.openxmlformats.org/officeDocument/2006/relationships/slide" Target="slides/slide53.xml"/><Relationship Id="rId62" Type="http://schemas.openxmlformats.org/officeDocument/2006/relationships/slide" Target="slides/slide54.xml"/><Relationship Id="rId63" Type="http://schemas.openxmlformats.org/officeDocument/2006/relationships/slide" Target="slides/slide55.xml"/><Relationship Id="rId64" Type="http://schemas.openxmlformats.org/officeDocument/2006/relationships/slide" Target="slides/slide56.xml"/><Relationship Id="rId65" Type="http://schemas.openxmlformats.org/officeDocument/2006/relationships/slide" Target="slides/slide57.xml"/><Relationship Id="rId66" Type="http://schemas.openxmlformats.org/officeDocument/2006/relationships/slide" Target="slides/slide58.xml"/><Relationship Id="rId67" Type="http://schemas.openxmlformats.org/officeDocument/2006/relationships/slide" Target="slides/slide59.xml"/><Relationship Id="rId68" Type="http://schemas.openxmlformats.org/officeDocument/2006/relationships/slide" Target="slides/slide60.xml"/><Relationship Id="rId69" Type="http://schemas.openxmlformats.org/officeDocument/2006/relationships/slide" Target="slides/slide61.xml"/><Relationship Id="rId70" Type="http://schemas.openxmlformats.org/officeDocument/2006/relationships/slide" Target="slides/slide62.xml"/><Relationship Id="rId71" Type="http://schemas.openxmlformats.org/officeDocument/2006/relationships/slide" Target="slides/slide63.xml"/><Relationship Id="rId72" Type="http://schemas.openxmlformats.org/officeDocument/2006/relationships/slide" Target="slides/slide64.xml"/><Relationship Id="rId73" Type="http://schemas.openxmlformats.org/officeDocument/2006/relationships/slide" Target="slides/slide65.xml"/><Relationship Id="rId74" Type="http://schemas.openxmlformats.org/officeDocument/2006/relationships/slide" Target="slides/slide66.xml"/><Relationship Id="rId75" Type="http://schemas.openxmlformats.org/officeDocument/2006/relationships/slide" Target="slides/slide67.xml"/><Relationship Id="rId76" Type="http://schemas.openxmlformats.org/officeDocument/2006/relationships/slide" Target="slides/slide68.xml"/><Relationship Id="rId77" Type="http://schemas.openxmlformats.org/officeDocument/2006/relationships/slide" Target="slides/slide69.xml"/><Relationship Id="rId78" Type="http://schemas.openxmlformats.org/officeDocument/2006/relationships/slide" Target="slides/slide70.xml"/><Relationship Id="rId79" Type="http://schemas.openxmlformats.org/officeDocument/2006/relationships/slide" Target="slides/slide71.xml"/><Relationship Id="rId80" Type="http://schemas.openxmlformats.org/officeDocument/2006/relationships/slide" Target="slides/slide72.xml"/><Relationship Id="rId81" Type="http://schemas.openxmlformats.org/officeDocument/2006/relationships/slide" Target="slides/slide73.xml"/><Relationship Id="rId82" Type="http://schemas.openxmlformats.org/officeDocument/2006/relationships/slide" Target="slides/slide74.xml"/><Relationship Id="rId83" Type="http://schemas.openxmlformats.org/officeDocument/2006/relationships/slide" Target="slides/slide75.xml"/><Relationship Id="rId84" Type="http://schemas.openxmlformats.org/officeDocument/2006/relationships/slide" Target="slides/slide76.xml"/><Relationship Id="rId85" Type="http://schemas.openxmlformats.org/officeDocument/2006/relationships/slide" Target="slides/slide77.xml"/><Relationship Id="rId86" Type="http://schemas.openxmlformats.org/officeDocument/2006/relationships/slide" Target="slides/slide78.xml"/><Relationship Id="rId87" Type="http://schemas.openxmlformats.org/officeDocument/2006/relationships/slide" Target="slides/slide79.xml"/><Relationship Id="rId88" Type="http://schemas.openxmlformats.org/officeDocument/2006/relationships/slide" Target="slides/slide80.xml"/><Relationship Id="rId89" Type="http://schemas.openxmlformats.org/officeDocument/2006/relationships/slide" Target="slides/slide81.xml"/><Relationship Id="rId90" Type="http://schemas.openxmlformats.org/officeDocument/2006/relationships/slide" Target="slides/slide82.xml"/><Relationship Id="rId91" Type="http://schemas.openxmlformats.org/officeDocument/2006/relationships/slide" Target="slides/slide83.xml"/><Relationship Id="rId92" Type="http://schemas.openxmlformats.org/officeDocument/2006/relationships/slide" Target="slides/slide84.xml"/><Relationship Id="rId93" Type="http://schemas.openxmlformats.org/officeDocument/2006/relationships/slide" Target="slides/slide85.xml"/><Relationship Id="rId94" Type="http://schemas.openxmlformats.org/officeDocument/2006/relationships/slide" Target="slides/slide86.xml"/><Relationship Id="rId95" Type="http://schemas.openxmlformats.org/officeDocument/2006/relationships/slide" Target="slides/slide87.xml"/><Relationship Id="rId96" Type="http://schemas.openxmlformats.org/officeDocument/2006/relationships/slide" Target="slides/slide88.xml"/><Relationship Id="rId97" Type="http://schemas.openxmlformats.org/officeDocument/2006/relationships/slide" Target="slides/slide89.xml"/><Relationship Id="rId98" Type="http://schemas.openxmlformats.org/officeDocument/2006/relationships/slide" Target="slides/slide90.xml"/><Relationship Id="rId99" Type="http://schemas.openxmlformats.org/officeDocument/2006/relationships/slide" Target="slides/slide91.xml"/><Relationship Id="rId100" Type="http://schemas.openxmlformats.org/officeDocument/2006/relationships/slide" Target="slides/slide92.xml"/><Relationship Id="rId101" Type="http://schemas.openxmlformats.org/officeDocument/2006/relationships/slide" Target="slides/slide93.xml"/><Relationship Id="rId102" Type="http://schemas.openxmlformats.org/officeDocument/2006/relationships/slide" Target="slides/slide94.xml"/><Relationship Id="rId103" Type="http://schemas.openxmlformats.org/officeDocument/2006/relationships/slide" Target="slides/slide95.xml"/><Relationship Id="rId104" Type="http://schemas.openxmlformats.org/officeDocument/2006/relationships/slide" Target="slides/slide96.xml"/><Relationship Id="rId105" Type="http://schemas.openxmlformats.org/officeDocument/2006/relationships/slide" Target="slides/slide97.xml"/><Relationship Id="rId106" Type="http://schemas.openxmlformats.org/officeDocument/2006/relationships/slide" Target="slides/slide98.xml"/><Relationship Id="rId107" Type="http://schemas.openxmlformats.org/officeDocument/2006/relationships/slide" Target="slides/slide99.xml"/><Relationship Id="rId108" Type="http://schemas.openxmlformats.org/officeDocument/2006/relationships/slide" Target="slides/slide100.xml"/><Relationship Id="rId109" Type="http://schemas.openxmlformats.org/officeDocument/2006/relationships/slide" Target="slides/slide101.xml"/><Relationship Id="rId110" Type="http://schemas.openxmlformats.org/officeDocument/2006/relationships/slide" Target="slides/slide102.xml"/><Relationship Id="rId111" Type="http://schemas.openxmlformats.org/officeDocument/2006/relationships/slide" Target="slides/slide103.xml"/><Relationship Id="rId112" Type="http://schemas.openxmlformats.org/officeDocument/2006/relationships/slide" Target="slides/slide104.xml"/><Relationship Id="rId113" Type="http://schemas.openxmlformats.org/officeDocument/2006/relationships/slide" Target="slides/slide105.xml"/><Relationship Id="rId114" Type="http://schemas.openxmlformats.org/officeDocument/2006/relationships/slide" Target="slides/slide106.xml"/><Relationship Id="rId115" Type="http://schemas.openxmlformats.org/officeDocument/2006/relationships/slide" Target="slides/slide107.xml"/><Relationship Id="rId116" Type="http://schemas.openxmlformats.org/officeDocument/2006/relationships/slide" Target="slides/slide108.xml"/><Relationship Id="rId117" Type="http://schemas.openxmlformats.org/officeDocument/2006/relationships/slide" Target="slides/slide109.xml"/><Relationship Id="rId118" Type="http://schemas.openxmlformats.org/officeDocument/2006/relationships/slide" Target="slides/slide110.xml"/><Relationship Id="rId119" Type="http://schemas.openxmlformats.org/officeDocument/2006/relationships/slide" Target="slides/slide111.xml"/><Relationship Id="rId120" Type="http://schemas.openxmlformats.org/officeDocument/2006/relationships/slide" Target="slides/slide112.xml"/><Relationship Id="rId121" Type="http://schemas.openxmlformats.org/officeDocument/2006/relationships/slide" Target="slides/slide113.xml"/><Relationship Id="rId122" Type="http://schemas.openxmlformats.org/officeDocument/2006/relationships/slide" Target="slides/slide114.xml"/><Relationship Id="rId123" Type="http://schemas.openxmlformats.org/officeDocument/2006/relationships/slide" Target="slides/slide115.xml"/><Relationship Id="rId124" Type="http://schemas.openxmlformats.org/officeDocument/2006/relationships/slide" Target="slides/slide116.xml"/><Relationship Id="rId125" Type="http://schemas.openxmlformats.org/officeDocument/2006/relationships/slide" Target="slides/slide117.xml"/><Relationship Id="rId126" Type="http://schemas.openxmlformats.org/officeDocument/2006/relationships/slide" Target="slides/slide118.xml"/><Relationship Id="rId127" Type="http://schemas.openxmlformats.org/officeDocument/2006/relationships/slide" Target="slides/slide119.xml"/><Relationship Id="rId128" Type="http://schemas.openxmlformats.org/officeDocument/2006/relationships/slide" Target="slides/slide120.xml"/><Relationship Id="rId129" Type="http://schemas.openxmlformats.org/officeDocument/2006/relationships/slide" Target="slides/slide121.xml"/><Relationship Id="rId130" Type="http://schemas.openxmlformats.org/officeDocument/2006/relationships/slide" Target="slides/slide122.xml"/><Relationship Id="rId131" Type="http://schemas.openxmlformats.org/officeDocument/2006/relationships/slide" Target="slides/slide123.xml"/><Relationship Id="rId132" Type="http://schemas.openxmlformats.org/officeDocument/2006/relationships/slide" Target="slides/slide124.xml"/><Relationship Id="rId133" Type="http://schemas.openxmlformats.org/officeDocument/2006/relationships/slide" Target="slides/slide125.xml"/><Relationship Id="rId134" Type="http://schemas.openxmlformats.org/officeDocument/2006/relationships/slide" Target="slides/slide126.xml"/><Relationship Id="rId135" Type="http://schemas.openxmlformats.org/officeDocument/2006/relationships/slide" Target="slides/slide127.xml"/><Relationship Id="rId136" Type="http://schemas.openxmlformats.org/officeDocument/2006/relationships/slide" Target="slides/slide128.xml"/><Relationship Id="rId137" Type="http://schemas.openxmlformats.org/officeDocument/2006/relationships/slide" Target="slides/slide129.xml"/><Relationship Id="rId138" Type="http://schemas.openxmlformats.org/officeDocument/2006/relationships/slide" Target="slides/slide130.xml"/><Relationship Id="rId139" Type="http://schemas.openxmlformats.org/officeDocument/2006/relationships/slide" Target="slides/slide131.xml"/><Relationship Id="rId140" Type="http://schemas.openxmlformats.org/officeDocument/2006/relationships/slide" Target="slides/slide13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6348C-1D63-1347-B69C-E0538F595599}" type="datetimeFigureOut">
              <a:rPr kumimoji="1" lang="ko-Kore-KR" altLang="en-US" smtClean="0"/>
              <a:t>12/6/23</a:t>
            </a:fld>
            <a:endParaRPr kumimoji="1" lang="ko-Kore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ore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ko-Kore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29F5BF-36E0-0D44-800C-16F6B4D487D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262335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5.png"/></Relationships>
</file>

<file path=ppt/slideLayouts/_rels/slideLayout1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4.png"/></Relationships>
</file>

<file path=ppt/slideLayouts/_rels/slideLayout1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6.png"/></Relationships>
</file>

<file path=ppt/slideLayouts/_rels/slideLayout2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eg"/></Relationships>
</file>

<file path=ppt/slideLayouts/_rels/slideLayout2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8.jpg"/><Relationship Id="rId3" Type="http://schemas.openxmlformats.org/officeDocument/2006/relationships/image" Target="../media/image7.jpe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Layouts/_rels/slideLayout3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eet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F718E7F3-7D5E-5409-21B7-806E0D85F348}"/>
              </a:ext>
            </a:extLst>
          </p:cNvPr>
          <p:cNvSpPr/>
          <p:nvPr userDrawn="1"/>
        </p:nvSpPr>
        <p:spPr>
          <a:xfrm>
            <a:off x="-330200" y="1"/>
            <a:ext cx="5121780" cy="6858000"/>
          </a:xfrm>
          <a:prstGeom prst="rect">
            <a:avLst/>
          </a:prstGeom>
          <a:solidFill>
            <a:srgbClr val="7D97E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D73004E-C3C8-30F7-8822-7CF2D9393311}"/>
              </a:ext>
            </a:extLst>
          </p:cNvPr>
          <p:cNvSpPr txBox="1"/>
          <p:nvPr userDrawn="1"/>
        </p:nvSpPr>
        <p:spPr>
          <a:xfrm>
            <a:off x="518917" y="2877776"/>
            <a:ext cx="8456830" cy="175432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prstMaterial="matte"/>
          </a:bodyPr>
          <a:lstStyle/>
          <a:p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          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더 푸름 </a:t>
            </a:r>
            <a:r>
              <a:rPr lang="ko-KR" altLang="en-US" sz="5400" b="1" i="0" dirty="0">
                <a:solidFill>
                  <a:srgbClr val="8FABDC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청년부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에</a:t>
            </a:r>
            <a:endParaRPr lang="en-US" altLang="ko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AggroOTF Medium" panose="02020503020101020101" pitchFamily="18" charset="-127"/>
              <a:ea typeface="SB AggroOTF Medium" panose="02020503020101020101" pitchFamily="18" charset="-127"/>
            </a:endParaRPr>
          </a:p>
          <a:p>
            <a:r>
              <a:rPr lang="ko-KR" altLang="en-US" sz="5400" b="1" i="0" dirty="0"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      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오신</a:t>
            </a:r>
            <a:r>
              <a:rPr lang="en-US" altLang="ko-KR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 </a:t>
            </a:r>
            <a:r>
              <a:rPr lang="ko-KR" altLang="en-US" sz="5400" b="1" i="0" dirty="0">
                <a:solidFill>
                  <a:schemeClr val="bg1"/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것을 </a:t>
            </a:r>
            <a:r>
              <a:rPr lang="ko-KR" altLang="en-US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환영합니다</a:t>
            </a:r>
            <a:r>
              <a:rPr lang="en-US" altLang="ko-KR" sz="5400" b="1" i="0" dirty="0">
                <a:solidFill>
                  <a:schemeClr val="accent1">
                    <a:lumMod val="60000"/>
                    <a:lumOff val="40000"/>
                  </a:schemeClr>
                </a:solidFill>
                <a:effectLst>
                  <a:outerShdw blurRad="50800" dist="63500" dir="2700000" algn="tl" rotWithShape="0">
                    <a:prstClr val="black">
                      <a:alpha val="19000"/>
                    </a:prstClr>
                  </a:outerShdw>
                  <a:reflection blurRad="6350" stA="10248" endPos="50000" dist="29997" dir="5400000" sy="-100000" algn="bl" rotWithShape="0"/>
                </a:effectLst>
                <a:latin typeface="SB AggroOTF Medium" panose="02020503020101020101" pitchFamily="18" charset="-127"/>
                <a:ea typeface="SB AggroOTF Medium" panose="02020503020101020101" pitchFamily="18" charset="-127"/>
              </a:rPr>
              <a:t>!</a:t>
            </a:r>
            <a:endParaRPr lang="en-KR" sz="5400" b="1" i="0" dirty="0">
              <a:solidFill>
                <a:schemeClr val="accent1">
                  <a:lumMod val="60000"/>
                  <a:lumOff val="40000"/>
                </a:schemeClr>
              </a:solidFill>
              <a:effectLst>
                <a:outerShdw blurRad="50800" dist="63500" dir="2700000" algn="tl" rotWithShape="0">
                  <a:prstClr val="black">
                    <a:alpha val="19000"/>
                  </a:prstClr>
                </a:outerShdw>
                <a:reflection blurRad="6350" stA="10248" endPos="50000" dist="29997" dir="5400000" sy="-100000" algn="bl" rotWithShape="0"/>
              </a:effectLst>
              <a:latin typeface="SB AggroOTF Medium" panose="02020503020101020101" pitchFamily="18" charset="-127"/>
              <a:ea typeface="SB AggroOTF Medium" panose="020205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02975D2-2D8D-10D2-3EEA-FA20BD07B4C0}"/>
              </a:ext>
            </a:extLst>
          </p:cNvPr>
          <p:cNvSpPr txBox="1"/>
          <p:nvPr userDrawn="1"/>
        </p:nvSpPr>
        <p:spPr>
          <a:xfrm rot="20906296">
            <a:off x="556987" y="1852404"/>
            <a:ext cx="323981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4000">
                <a:solidFill>
                  <a:schemeClr val="accent6">
                    <a:lumMod val="60000"/>
                    <a:lumOff val="40000"/>
                  </a:schemeClr>
                </a:solidFill>
                <a:latin typeface="Chalkduster" panose="03050602040202020205" pitchFamily="66" charset="77"/>
              </a:rPr>
              <a:t>WELCOME!</a:t>
            </a:r>
            <a:endParaRPr lang="en-US" sz="4000" dirty="0">
              <a:solidFill>
                <a:schemeClr val="accent6">
                  <a:lumMod val="60000"/>
                  <a:lumOff val="40000"/>
                </a:schemeClr>
              </a:solidFill>
              <a:latin typeface="Chalkduster" panose="03050602040202020205" pitchFamily="66" charset="7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FE6D92-7226-D1FA-6BFB-D0659D547235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D8DB1BD-02B8-BCDE-4717-7FD4A451EEF9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353039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accel="5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6" presetClass="entr" presetSubtype="37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outVertical)">
                                          <p:cBhvr>
                                            <p:cTn id="11" dur="10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3" presetID="22" presetClass="entr" presetSubtype="8" fill="hold" grpId="0" nodeType="after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0"/>
                                      </p:iterate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5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6" presetID="34" presetClass="emph" presetSubtype="0" fill="hold" grpId="1" nodeType="withEffect">
                                      <p:stCondLst>
                                        <p:cond delay="4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Motion origin="layout" path="M 0.0 0.0 L 0.0 -0.07213" pathEditMode="relative" ptsTypes="">
                                          <p:cBhvr>
                                            <p:cTn id="17" dur="250" accel="50000" decel="5000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  <p:animRot by="1500000">
                                          <p:cBhvr>
                                            <p:cTn id="18" dur="125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19" dur="125" fill="hold">
                                              <p:stCondLst>
                                                <p:cond delay="12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-1500000">
                                          <p:cBhvr>
                                            <p:cTn id="20" dur="125" fill="hold">
                                              <p:stCondLst>
                                                <p:cond delay="25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  <p:animRot by="1500000">
                                          <p:cBhvr>
                                            <p:cTn id="21" dur="125" fill="hold">
                                              <p:stCondLst>
                                                <p:cond delay="375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2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 tmFilter="0,0; .5, 1; 1, 1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41" presetClass="entr" presetSubtype="0" fill="hold" grpId="0" nodeType="withEffect">
                                      <p:stCondLst>
                                        <p:cond delay="75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1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h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/10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#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500" tmFilter="0,0; .5, 1; 1, 1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6" fill="hold">
                                <p:stCondLst>
                                  <p:cond delay="3650"/>
                                </p:stCondLst>
                                <p:childTnLst>
                                  <p:par>
                                    <p:cTn id="37" presetID="41" presetClass="exit" presetSubtype="0" fill="hold" grpId="2" nodeType="afterEffect">
                                      <p:stCondLst>
                                        <p:cond delay="300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anim calcmode="lin" valueType="num">
                                          <p:cBhvr>
                                            <p:cTn id="38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x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9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0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h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h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h/10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500"/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w"/>
                                              </p:val>
                                            </p:tav>
                                            <p:tav tm="50000">
                                              <p:val>
                                                <p:strVal val="ppt_w+.0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w/1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out" filter="fade">
                                          <p:cBhvr>
                                            <p:cTn id="42" dur="500" tmFilter="0,0; .5, 0; 1, 1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4" presetID="16" presetClass="exit" presetSubtype="21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Effect transition="out" filter="barn(inVertical)">
                                          <p:cBhvr>
                                            <p:cTn id="45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499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7" presetID="2" presetClass="exit" presetSubtype="8" accel="50000" fill="hold" grpId="1" nodeType="withEffect">
                                      <p:stCondLst>
                                        <p:cond delay="30000"/>
                                      </p:stCondLst>
                                      <p:childTnLst>
                                        <p:anim calcmode="lin" valueType="num">
                                          <p:cBhvr additive="base">
                                            <p:cTn id="48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0-ppt_w/2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1250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ppt_y"/>
                                              </p:val>
                                            </p:tav>
                                          </p:tavLst>
                                        </p:anim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1249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hidden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  <p:bldP spid="2" grpId="1" animBg="1"/>
          <p:bldP spid="3" grpId="0"/>
          <p:bldP spid="3" grpId="1"/>
          <p:bldP spid="4" grpId="0"/>
          <p:bldP spid="4" grpId="1"/>
          <p:bldP spid="4" grpId="2"/>
          <p:bldP spid="5" grpId="0"/>
          <p:bldP spid="6" grpId="0"/>
        </p:bldLst>
      </p:timing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ering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2C2BEE4-8481-9987-8729-BDDAA3C023E6}"/>
              </a:ext>
            </a:extLst>
          </p:cNvPr>
          <p:cNvSpPr txBox="1"/>
          <p:nvPr userDrawn="1"/>
        </p:nvSpPr>
        <p:spPr>
          <a:xfrm>
            <a:off x="2694584" y="2490281"/>
            <a:ext cx="68028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봉헌 기도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 </a:t>
            </a:r>
            <a:r>
              <a:rPr kumimoji="1" lang="ko-KR" altLang="en-US" sz="4800" b="1" i="0" u="none" strike="noStrike" kern="1200" cap="none" spc="6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장해윤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 목사님</a:t>
            </a:r>
            <a:endParaRPr kumimoji="1" lang="en-US" altLang="ko-KR" sz="48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M YEONSUNG OTF" panose="020B0600000101010101" pitchFamily="34" charset="-127"/>
              <a:ea typeface="BM YEONSUNG OTF" panose="020B0600000101010101" pitchFamily="34" charset="-127"/>
              <a:cs typeface="+mn-cs"/>
            </a:endParaRPr>
          </a:p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en-US" altLang="ko-KR" sz="3200" b="1" i="0" u="none" strike="noStrike" kern="1200" cap="none" spc="60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Pr</a:t>
            </a:r>
            <a:r>
              <a:rPr kumimoji="1" lang="en-US" altLang="ko-KR" sz="3200" b="1" spc="600" dirty="0" err="1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ayer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M YEONSUNG OTF" panose="020B0600000101010101" pitchFamily="34" charset="-127"/>
              <a:ea typeface="BM YEONSUNG OTF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5870702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B9726278-7D5A-1596-6917-1C224EB6B9DA}"/>
              </a:ext>
            </a:extLst>
          </p:cNvPr>
          <p:cNvSpPr txBox="1"/>
          <p:nvPr userDrawn="1"/>
        </p:nvSpPr>
        <p:spPr>
          <a:xfrm>
            <a:off x="2694584" y="2490281"/>
            <a:ext cx="680283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교회 소식 </a:t>
            </a:r>
            <a:r>
              <a:rPr kumimoji="1" lang="en-US" altLang="ko-KR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|</a:t>
            </a:r>
            <a:r>
              <a:rPr kumimoji="1" lang="ko-KR" altLang="en-US" sz="4800" b="1" i="0" u="none" strike="noStrike" kern="1200" cap="none" spc="6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BM YEONSUNG OTF" panose="020B0600000101010101" pitchFamily="34" charset="-127"/>
                <a:ea typeface="BM YEONSUNG OTF" panose="020B0600000101010101" pitchFamily="34" charset="-127"/>
                <a:cs typeface="+mn-cs"/>
              </a:rPr>
              <a:t> 장해윤 목사님</a:t>
            </a:r>
          </a:p>
          <a:p>
            <a:pPr lvl="0" algn="ctr">
              <a:lnSpc>
                <a:spcPct val="150000"/>
              </a:lnSpc>
              <a:defRPr/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Announcements</a:t>
            </a:r>
            <a:endParaRPr kumimoji="1" lang="en-US" altLang="ko-KR" sz="3200" b="1" i="0" u="none" strike="noStrike" kern="1200" cap="none" spc="6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BM YEONSUNG OTF" panose="020B0600000101010101" pitchFamily="34" charset="-127"/>
              <a:ea typeface="BM YEONSUNG OTF" panose="020B0600000101010101" pitchFamily="34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1003456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rmon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AC4663F7-1586-8F2E-0400-516088FE077D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1212907" y="1517990"/>
            <a:ext cx="9766185" cy="118110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4800" b="1" spc="600"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</a:lstStyle>
          <a:p>
            <a:pPr lvl="0"/>
            <a:r>
              <a:rPr lang="ko-KR" alt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말 씀 </a:t>
            </a:r>
            <a:r>
              <a:rPr lang="en-US" altLang="ko-KR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|</a:t>
            </a:r>
            <a:r>
              <a:rPr lang="ko-KR" alt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 장해윤 목사님</a:t>
            </a:r>
            <a:endParaRPr lang="en-KR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D25FD0E-D3E0-0E6C-8779-EF8B09200B0C}"/>
              </a:ext>
            </a:extLst>
          </p:cNvPr>
          <p:cNvSpPr txBox="1"/>
          <p:nvPr userDrawn="1"/>
        </p:nvSpPr>
        <p:spPr>
          <a:xfrm>
            <a:off x="5150066" y="2660990"/>
            <a:ext cx="18918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200" b="1" spc="600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Sermon</a:t>
            </a:r>
            <a:endParaRPr lang="en-KR" sz="3200" b="1" spc="600" dirty="0">
              <a:latin typeface="BM YEONSUNG OTF" panose="020B0600000101010101" pitchFamily="34" charset="-127"/>
              <a:ea typeface="BM YEONSUNG OTF" panose="020B0600000101010101" pitchFamily="34" charset="-127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E502EFCD-FB90-1A25-9942-ABB2FC48CCB7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1212908" y="4146211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</a:lstStyle>
          <a:p>
            <a:pPr lvl="0"/>
            <a:r>
              <a:rPr lang="en-US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AFFEDB81-DC49-6CBF-66C5-5CF0C98C60BC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212908" y="4866826"/>
            <a:ext cx="9766185" cy="584775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3200" b="1" spc="600"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</a:lstStyle>
          <a:p>
            <a:pPr lvl="0"/>
            <a:r>
              <a:rPr lang="en-US" altLang="ko-KR" b="0" dirty="0">
                <a:latin typeface="BM YEONSUNG OTF" panose="020B0600000101010101" pitchFamily="34" charset="-127"/>
                <a:ea typeface="BM YEONSUNG OTF" panose="020B0600000101010101" pitchFamily="34" charset="-127"/>
              </a:rPr>
              <a:t>Phrase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40019712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blephra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EF8E494A-148F-A32B-D851-B36E229DA746}"/>
              </a:ext>
            </a:extLst>
          </p:cNvPr>
          <p:cNvSpPr txBox="1"/>
          <p:nvPr userDrawn="1"/>
        </p:nvSpPr>
        <p:spPr>
          <a:xfrm>
            <a:off x="8666543" y="6365034"/>
            <a:ext cx="3525457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CFB3B6B-B323-4558-5377-C25B3066EA8D}"/>
              </a:ext>
            </a:extLst>
          </p:cNvPr>
          <p:cNvSpPr txBox="1"/>
          <p:nvPr userDrawn="1"/>
        </p:nvSpPr>
        <p:spPr>
          <a:xfrm>
            <a:off x="9370031" y="220892"/>
            <a:ext cx="251716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41E133BB-E13F-C02F-05D0-8CF37A08A204}"/>
              </a:ext>
            </a:extLst>
          </p:cNvPr>
          <p:cNvGrpSpPr/>
          <p:nvPr userDrawn="1"/>
        </p:nvGrpSpPr>
        <p:grpSpPr>
          <a:xfrm>
            <a:off x="287338" y="1616527"/>
            <a:ext cx="11599861" cy="3608615"/>
            <a:chOff x="844550" y="2108200"/>
            <a:chExt cx="10502900" cy="2387600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07C2C638-433D-9132-7D75-A49D93620D02}"/>
                </a:ext>
              </a:extLst>
            </p:cNvPr>
            <p:cNvSpPr/>
            <p:nvPr userDrawn="1"/>
          </p:nvSpPr>
          <p:spPr>
            <a:xfrm>
              <a:off x="844550" y="2108200"/>
              <a:ext cx="10502900" cy="2387600"/>
            </a:xfrm>
            <a:prstGeom prst="roundRect">
              <a:avLst>
                <a:gd name="adj" fmla="val 8855"/>
              </a:avLst>
            </a:prstGeom>
            <a:solidFill>
              <a:schemeClr val="bg1"/>
            </a:solidFill>
            <a:ln>
              <a:noFill/>
            </a:ln>
            <a:effectLst>
              <a:outerShdw blurRad="290204" dist="38100" dir="2700000" algn="tl" rotWithShape="0">
                <a:prstClr val="black">
                  <a:alpha val="29788"/>
                </a:prstClr>
              </a:outerShdw>
              <a:softEdge rad="127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 dirty="0"/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F2D72A61-7D79-983C-8C12-20E16DB9BD3E}"/>
                </a:ext>
              </a:extLst>
            </p:cNvPr>
            <p:cNvSpPr txBox="1"/>
            <p:nvPr userDrawn="1"/>
          </p:nvSpPr>
          <p:spPr>
            <a:xfrm>
              <a:off x="990600" y="2173533"/>
              <a:ext cx="736600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8000" b="1">
                  <a:solidFill>
                    <a:srgbClr val="FF7516"/>
                  </a:solidFill>
                  <a:latin typeface="Gowun Batang" pitchFamily="2" charset="-127"/>
                  <a:ea typeface="Gowun Batang" pitchFamily="2" charset="-127"/>
                </a:rPr>
                <a:t>“</a:t>
              </a:r>
              <a:endParaRPr lang="en-KR" sz="8000" b="1">
                <a:solidFill>
                  <a:srgbClr val="FF7516"/>
                </a:solidFill>
                <a:latin typeface="Gowun Batang" pitchFamily="2" charset="-127"/>
                <a:ea typeface="Gowun Batang" pitchFamily="2" charset="-127"/>
              </a:endParaRPr>
            </a:p>
          </p:txBody>
        </p:sp>
      </p:grp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DDC4255-0820-F04C-1F24-EE82F729276B}"/>
              </a:ext>
            </a:extLst>
          </p:cNvPr>
          <p:cNvCxnSpPr>
            <a:cxnSpLocks/>
          </p:cNvCxnSpPr>
          <p:nvPr userDrawn="1"/>
        </p:nvCxnSpPr>
        <p:spPr>
          <a:xfrm>
            <a:off x="610848" y="5035228"/>
            <a:ext cx="2870200" cy="0"/>
          </a:xfrm>
          <a:prstGeom prst="line">
            <a:avLst/>
          </a:prstGeom>
          <a:ln w="28575">
            <a:solidFill>
              <a:srgbClr val="FF751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5EE7C69-AF43-C7B5-EC8F-B4ACB5A479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610848" y="2247901"/>
            <a:ext cx="10996952" cy="21082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600" b="1"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KR" dirty="0"/>
              <a:t>Phrase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4EF3A0C-961B-FFC2-9ABF-2AE23E6FC80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10848" y="4552496"/>
            <a:ext cx="3648075" cy="47625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 b="1">
                <a:solidFill>
                  <a:srgbClr val="FF7515"/>
                </a:solidFill>
                <a:latin typeface="Gowun Dodum" pitchFamily="2" charset="-127"/>
                <a:ea typeface="Gowun Dodum" pitchFamily="2" charset="-127"/>
              </a:defRPr>
            </a:lvl1pPr>
          </a:lstStyle>
          <a:p>
            <a:pPr lvl="0"/>
            <a:r>
              <a:rPr lang="en-US" dirty="0"/>
              <a:t>Book / Chap / Sec</a:t>
            </a:r>
            <a:endParaRPr lang="en-KR" dirty="0"/>
          </a:p>
        </p:txBody>
      </p:sp>
    </p:spTree>
    <p:extLst>
      <p:ext uri="{BB962C8B-B14F-4D97-AF65-F5344CB8AC3E}">
        <p14:creationId xmlns:p14="http://schemas.microsoft.com/office/powerpoint/2010/main" val="61467509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b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18019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i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6FE9A901-666D-0A33-3297-7FC6E04458AD}"/>
              </a:ext>
            </a:extLst>
          </p:cNvPr>
          <p:cNvSpPr txBox="1"/>
          <p:nvPr userDrawn="1"/>
        </p:nvSpPr>
        <p:spPr>
          <a:xfrm>
            <a:off x="3606574" y="2490281"/>
            <a:ext cx="4978851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찬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 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양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|</a:t>
            </a:r>
            <a:r>
              <a:rPr kumimoji="1" lang="ko-KR" altLang="en-US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 </a:t>
            </a:r>
            <a:r>
              <a:rPr kumimoji="1" lang="en-US" altLang="ko-KR" sz="48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REMA1N</a:t>
            </a:r>
          </a:p>
          <a:p>
            <a:pPr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Praise</a:t>
            </a:r>
          </a:p>
        </p:txBody>
      </p:sp>
    </p:spTree>
    <p:extLst>
      <p:ext uri="{BB962C8B-B14F-4D97-AF65-F5344CB8AC3E}">
        <p14:creationId xmlns:p14="http://schemas.microsoft.com/office/powerpoint/2010/main" val="38538671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  <p:cxnSp>
        <p:nvCxnSpPr>
          <p:cNvPr id="5" name="직선 연결선[R] 8">
            <a:extLst>
              <a:ext uri="{FF2B5EF4-FFF2-40B4-BE49-F238E27FC236}">
                <a16:creationId xmlns:a16="http://schemas.microsoft.com/office/drawing/2014/main" id="{B4F0BB70-D2B8-ADAC-EE24-F26BFD25584F}"/>
              </a:ext>
            </a:extLst>
          </p:cNvPr>
          <p:cNvCxnSpPr>
            <a:cxnSpLocks/>
          </p:cNvCxnSpPr>
          <p:nvPr/>
        </p:nvCxnSpPr>
        <p:spPr>
          <a:xfrm>
            <a:off x="3143345" y="2084765"/>
            <a:ext cx="5905311" cy="0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D1FD0E3-1327-3A93-F4F0-92905DE17D51}"/>
              </a:ext>
            </a:extLst>
          </p:cNvPr>
          <p:cNvSpPr>
            <a:spLocks noGrp="1"/>
          </p:cNvSpPr>
          <p:nvPr userDrawn="1">
            <p:ph type="body" sz="quarter" idx="10" hasCustomPrompt="1"/>
          </p:nvPr>
        </p:nvSpPr>
        <p:spPr>
          <a:xfrm>
            <a:off x="0" y="847264"/>
            <a:ext cx="12192000" cy="896050"/>
          </a:xfrm>
          <a:prstGeom prst="rect">
            <a:avLst/>
          </a:prstGeom>
        </p:spPr>
        <p:txBody>
          <a:bodyPr anchor="ctr"/>
          <a:lstStyle>
            <a:lvl1pPr marL="0" indent="0" algn="ctr">
              <a:buNone/>
              <a:defRPr sz="5400" spc="300">
                <a:solidFill>
                  <a:schemeClr val="bg1"/>
                </a:solidFill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1pPr>
          </a:lstStyle>
          <a:p>
            <a:pPr lvl="0"/>
            <a:r>
              <a:rPr lang="ko-KR" altLang="en-US" dirty="0"/>
              <a:t>제목</a:t>
            </a:r>
            <a:endParaRPr lang="en-KR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FBEA834E-50B0-D35B-F22B-09D7DCD6850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0" y="2454639"/>
            <a:ext cx="12192000" cy="46166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 spc="300">
                <a:solidFill>
                  <a:schemeClr val="bg1"/>
                </a:solidFill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1pPr>
          </a:lstStyle>
          <a:p>
            <a:pPr lvl="0"/>
            <a:r>
              <a:rPr lang="en-KR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317853025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orshiplyri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F433FBD-2059-88B9-00CF-FF3BCE038CD6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848642"/>
            <a:ext cx="12192000" cy="19304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i="0">
                <a:solidFill>
                  <a:schemeClr val="bg1"/>
                </a:solidFill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1pPr>
            <a:lvl2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2pPr>
            <a:lvl3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3pPr>
            <a:lvl4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4pPr>
            <a:lvl5pPr>
              <a:defRPr>
                <a:latin typeface="210 Soopilmyungjo 020" panose="02020603020101020101" pitchFamily="18" charset="-127"/>
                <a:ea typeface="210 Soopilmyungjo 020" panose="02020603020101020101" pitchFamily="18" charset="-127"/>
              </a:defRPr>
            </a:lvl5pPr>
          </a:lstStyle>
          <a:p>
            <a:pPr lvl="0"/>
            <a:r>
              <a:rPr lang="en-KR" dirty="0"/>
              <a:t>Lyrics</a:t>
            </a:r>
          </a:p>
          <a:p>
            <a:pPr lvl="0"/>
            <a:endParaRPr lang="en-KR" dirty="0"/>
          </a:p>
        </p:txBody>
      </p:sp>
      <p:pic>
        <p:nvPicPr>
          <p:cNvPr id="2" name="그림 12" descr="실루엣이(가) 표시된 사진&#10;&#10;자동 생성된 설명">
            <a:extLst>
              <a:ext uri="{FF2B5EF4-FFF2-40B4-BE49-F238E27FC236}">
                <a16:creationId xmlns:a16="http://schemas.microsoft.com/office/drawing/2014/main" id="{15340DEC-7303-F334-11A5-6D86A2CA4DF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 amt="61000"/>
          </a:blip>
          <a:stretch>
            <a:fillRect/>
          </a:stretch>
        </p:blipFill>
        <p:spPr>
          <a:xfrm>
            <a:off x="178696" y="4534484"/>
            <a:ext cx="1581362" cy="21821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3036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18F87F9-4F8B-6F30-502D-5ADE1A18ECC1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941CA168-2A3E-7548-E434-3666ADFDB44A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4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합심기도</a:t>
              </a:r>
              <a:endParaRPr kumimoji="0" lang="en-US" altLang="ko-KR" sz="4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4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Pray With One Heart</a:t>
              </a: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1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</p:txBody>
        </p:sp>
        <p:cxnSp>
          <p:nvCxnSpPr>
            <p:cNvPr id="4" name="Straight Connector 3">
              <a:extLst>
                <a:ext uri="{FF2B5EF4-FFF2-40B4-BE49-F238E27FC236}">
                  <a16:creationId xmlns:a16="http://schemas.microsoft.com/office/drawing/2014/main" id="{D7796F41-95C4-2104-651B-371207317D4F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CD2F1498-69AD-C2EE-066A-4E5B3996D73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57521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ff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헌금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Offering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543648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5A7D8FC4-0CA0-D6AF-159E-22A0E47F7F9D}"/>
              </a:ext>
            </a:extLst>
          </p:cNvPr>
          <p:cNvGrpSpPr/>
          <p:nvPr userDrawn="1"/>
        </p:nvGrpSpPr>
        <p:grpSpPr>
          <a:xfrm>
            <a:off x="8623100" y="-572237"/>
            <a:ext cx="6021204" cy="8893601"/>
            <a:chOff x="7413891" y="-554130"/>
            <a:chExt cx="6021204" cy="8893601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F66CB7FE-5B43-0DDD-3773-044A087E0FD3}"/>
                </a:ext>
              </a:extLst>
            </p:cNvPr>
            <p:cNvSpPr/>
            <p:nvPr/>
          </p:nvSpPr>
          <p:spPr>
            <a:xfrm rot="1101110">
              <a:off x="7459876" y="-554130"/>
              <a:ext cx="5975219" cy="8893601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  <a:effectLst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473BE808-429F-D9C0-121A-EFC4C2E9E691}"/>
                </a:ext>
              </a:extLst>
            </p:cNvPr>
            <p:cNvSpPr/>
            <p:nvPr/>
          </p:nvSpPr>
          <p:spPr>
            <a:xfrm rot="1080000">
              <a:off x="7413891" y="-436913"/>
              <a:ext cx="323149" cy="7831650"/>
            </a:xfrm>
            <a:prstGeom prst="rect">
              <a:avLst/>
            </a:prstGeom>
            <a:solidFill>
              <a:srgbClr val="9EBD86"/>
            </a:solidFill>
            <a:ln>
              <a:noFill/>
            </a:ln>
            <a:effectLst>
              <a:outerShdw blurRad="160699" dist="38100" dir="2700000" algn="tl" rotWithShape="0">
                <a:prstClr val="black">
                  <a:alpha val="40000"/>
                </a:prstClr>
              </a:outerShdw>
              <a:softEdge rad="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64746FA3-F4BE-C150-D842-0E3768AE4748}"/>
              </a:ext>
            </a:extLst>
          </p:cNvPr>
          <p:cNvSpPr txBox="1"/>
          <p:nvPr userDrawn="1"/>
        </p:nvSpPr>
        <p:spPr>
          <a:xfrm>
            <a:off x="9925442" y="220182"/>
            <a:ext cx="2266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F28D89C-DFCF-8AEC-F078-FB559387515D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22" name="Text Placeholder 21">
            <a:extLst>
              <a:ext uri="{FF2B5EF4-FFF2-40B4-BE49-F238E27FC236}">
                <a16:creationId xmlns:a16="http://schemas.microsoft.com/office/drawing/2014/main" id="{32463333-1194-F443-374F-E46CED66040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182795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Date </a:t>
            </a:r>
            <a:r>
              <a:rPr lang="ko-KR" altLang="en-US" dirty="0"/>
              <a:t>주일 예배</a:t>
            </a:r>
            <a:endParaRPr lang="en-US" dirty="0"/>
          </a:p>
        </p:txBody>
      </p:sp>
      <p:sp>
        <p:nvSpPr>
          <p:cNvPr id="23" name="Text Placeholder 21">
            <a:extLst>
              <a:ext uri="{FF2B5EF4-FFF2-40B4-BE49-F238E27FC236}">
                <a16:creationId xmlns:a16="http://schemas.microsoft.com/office/drawing/2014/main" id="{F7E44055-8630-18B7-1E53-D864B6A3A8D1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-1" y="3217778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altLang="ko-KR" dirty="0"/>
              <a:t>“</a:t>
            </a:r>
            <a:r>
              <a:rPr lang="en-US" dirty="0"/>
              <a:t>Title</a:t>
            </a:r>
            <a:r>
              <a:rPr lang="en-US" altLang="ko-KR" dirty="0"/>
              <a:t>”</a:t>
            </a:r>
            <a:endParaRPr lang="en-US" dirty="0"/>
          </a:p>
        </p:txBody>
      </p:sp>
      <p:sp>
        <p:nvSpPr>
          <p:cNvPr id="24" name="Text Placeholder 21">
            <a:extLst>
              <a:ext uri="{FF2B5EF4-FFF2-40B4-BE49-F238E27FC236}">
                <a16:creationId xmlns:a16="http://schemas.microsoft.com/office/drawing/2014/main" id="{517AA26A-B31E-0CEB-F694-B627E0C91960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-2" y="4531432"/>
            <a:ext cx="7979077" cy="486054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3400" b="0" i="0">
                <a:latin typeface="SB AggroOTF Medium" panose="02020503020101020101" pitchFamily="18" charset="-127"/>
                <a:ea typeface="SB AggroOTF Medium" panose="02020503020101020101" pitchFamily="18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Bible</a:t>
            </a:r>
          </a:p>
        </p:txBody>
      </p:sp>
    </p:spTree>
    <p:extLst>
      <p:ext uri="{BB962C8B-B14F-4D97-AF65-F5344CB8AC3E}">
        <p14:creationId xmlns:p14="http://schemas.microsoft.com/office/powerpoint/2010/main" val="19746383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6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7" presetClass="exit" presetSubtype="0" fill="hold" nodeType="withEffect">
                                  <p:stCondLst>
                                    <p:cond delay="300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 tmFilter="0,0; .5, 1; 1, 1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41" presetClass="entr" presetSubtype="0" fill="hold" grpId="0" nodeType="withEffect">
                                  <p:stCondLst>
                                    <p:cond delay="75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3" grpId="0"/>
    </p:bld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es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19AF3EAC-9079-AF66-5F4A-58525072C9AA}"/>
              </a:ext>
            </a:extLst>
          </p:cNvPr>
          <p:cNvGrpSpPr/>
          <p:nvPr userDrawn="1"/>
        </p:nvGrpSpPr>
        <p:grpSpPr>
          <a:xfrm>
            <a:off x="4016085" y="2228671"/>
            <a:ext cx="4159829" cy="2400657"/>
            <a:chOff x="6752537" y="3429000"/>
            <a:chExt cx="3290184" cy="2400657"/>
          </a:xfrm>
        </p:grpSpPr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09AB4485-BA32-CF14-95E3-701593EBB3C8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40065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ko-KR" altLang="en-US" sz="5400" b="1" i="0" u="none" strike="noStrike" kern="1200" cap="none" spc="6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축도</a:t>
              </a:r>
              <a:endParaRPr kumimoji="0" lang="en-US" altLang="ko-KR" sz="5400" b="1" i="0" u="none" strike="noStrike" kern="1200" cap="none" spc="6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4400" b="1" i="0" u="none" strike="noStrike" kern="1200" cap="none" spc="60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owun Batang" pitchFamily="2" charset="-127"/>
                <a:ea typeface="Gowun Batang" pitchFamily="2" charset="-127"/>
                <a:cs typeface="+mn-cs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Gowun Batang" pitchFamily="2" charset="-127"/>
                  <a:ea typeface="Gowun Batang" pitchFamily="2" charset="-127"/>
                  <a:cs typeface="+mn-cs"/>
                </a:rPr>
                <a:t>Blessing</a:t>
              </a:r>
            </a:p>
          </p:txBody>
        </p:sp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AD61D84-AE67-ADAC-32BA-3D3C0E378491}"/>
                </a:ext>
              </a:extLst>
            </p:cNvPr>
            <p:cNvCxnSpPr>
              <a:cxnSpLocks/>
            </p:cNvCxnSpPr>
            <p:nvPr/>
          </p:nvCxnSpPr>
          <p:spPr>
            <a:xfrm>
              <a:off x="6921042" y="4760990"/>
              <a:ext cx="3065673" cy="0"/>
            </a:xfrm>
            <a:prstGeom prst="line">
              <a:avLst/>
            </a:prstGeom>
            <a:ln w="28575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583825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8885EFF-7BD9-568B-2386-30C51D30C8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825750" y="2667000"/>
            <a:ext cx="6540500" cy="762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60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ko-KR" altLang="en-US" dirty="0"/>
              <a:t>기도 </a:t>
            </a:r>
            <a:r>
              <a:rPr lang="en-US" altLang="ko-KR" dirty="0"/>
              <a:t>|</a:t>
            </a:r>
            <a:r>
              <a:rPr lang="ko-KR" altLang="en-US" dirty="0"/>
              <a:t> </a:t>
            </a:r>
            <a:r>
              <a:rPr lang="ko-KR" altLang="en-US" dirty="0" err="1"/>
              <a:t>이두리</a:t>
            </a:r>
            <a:r>
              <a:rPr lang="ko-KR" altLang="en-US" dirty="0"/>
              <a:t> 형제</a:t>
            </a:r>
            <a:endParaRPr lang="en-US" altLang="ko-KR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24FDE1E-0DB2-DD6F-015E-B3559E6DB010}"/>
              </a:ext>
            </a:extLst>
          </p:cNvPr>
          <p:cNvSpPr txBox="1"/>
          <p:nvPr userDrawn="1"/>
        </p:nvSpPr>
        <p:spPr>
          <a:xfrm>
            <a:off x="5139648" y="3644900"/>
            <a:ext cx="19127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3600" b="1" spc="600" dirty="0">
                <a:solidFill>
                  <a:schemeClr val="bg1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Prayer</a:t>
            </a:r>
            <a:endParaRPr lang="en-KR" sz="3600" b="1" spc="600" dirty="0">
              <a:solidFill>
                <a:schemeClr val="bg1"/>
              </a:solidFill>
              <a:latin typeface="BM YEONSUNG OTF" panose="020B0600000101010101" pitchFamily="34" charset="-127"/>
              <a:ea typeface="BM YEONSUNG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143449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ck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1060073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ueannounc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815792" y="1047402"/>
            <a:ext cx="10560416" cy="518714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48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505182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nameli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9DA8EF8-E016-3AEA-5CAC-25361289A84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953000" y="1895993"/>
            <a:ext cx="6423208" cy="348996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 b="1">
                <a:solidFill>
                  <a:schemeClr val="tx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US" dirty="0"/>
              <a:t>Insert Contents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896341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36779" y="2465300"/>
            <a:ext cx="505138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이름으로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21788070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363700"/>
            <a:ext cx="617027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이 곳에 모인 주의 거룩한 자녀에게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주님의 기쁨과 주님의 사랑이</a:t>
            </a:r>
            <a:endParaRPr lang="en-US" altLang="ko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충만하게 충만하게 넘치기를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0513959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rthdaylyrics_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2">
            <a:extLst>
              <a:ext uri="{FF2B5EF4-FFF2-40B4-BE49-F238E27FC236}">
                <a16:creationId xmlns:a16="http://schemas.microsoft.com/office/drawing/2014/main" id="{36330AAB-2BE4-2FC0-DEA1-E1CD224D8CA4}"/>
              </a:ext>
            </a:extLst>
          </p:cNvPr>
          <p:cNvSpPr/>
          <p:nvPr userDrawn="1"/>
        </p:nvSpPr>
        <p:spPr>
          <a:xfrm>
            <a:off x="815792" y="1047403"/>
            <a:ext cx="10590413" cy="5187143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73DDE5F6-4A4C-A2AE-1B47-F896DA085E6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0" y="-1"/>
            <a:ext cx="12192000" cy="104740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5400" b="1" spc="30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Title</a:t>
            </a:r>
            <a:endParaRPr lang="en-K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794FF90-C089-0354-274D-48D5AAEC512D}"/>
              </a:ext>
            </a:extLst>
          </p:cNvPr>
          <p:cNvSpPr txBox="1"/>
          <p:nvPr userDrawn="1"/>
        </p:nvSpPr>
        <p:spPr>
          <a:xfrm>
            <a:off x="4677983" y="6362700"/>
            <a:ext cx="28360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b="1" spc="300" dirty="0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화평교회 </a:t>
            </a:r>
            <a:r>
              <a:rPr lang="ko-KR" altLang="en-US" b="1" spc="300" dirty="0" err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rPr>
              <a:t>더푸름공동체</a:t>
            </a:r>
            <a:endParaRPr lang="en-KR" b="1" spc="300" dirty="0">
              <a:solidFill>
                <a:schemeClr val="bg1"/>
              </a:solidFill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pic>
        <p:nvPicPr>
          <p:cNvPr id="2" name="그림 5">
            <a:extLst>
              <a:ext uri="{FF2B5EF4-FFF2-40B4-BE49-F238E27FC236}">
                <a16:creationId xmlns:a16="http://schemas.microsoft.com/office/drawing/2014/main" id="{8BC48616-563F-73D5-FAAD-4E595A92F00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447103" y="1895993"/>
            <a:ext cx="3230880" cy="348996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BDB1119-5EE5-EC3A-DE56-AC5D137DF2EE}"/>
              </a:ext>
            </a:extLst>
          </p:cNvPr>
          <p:cNvSpPr txBox="1"/>
          <p:nvPr userDrawn="1"/>
        </p:nvSpPr>
        <p:spPr>
          <a:xfrm>
            <a:off x="5011379" y="2856143"/>
            <a:ext cx="5628464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en-US" altLang="ko-KR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God bless you God bless you</a:t>
            </a:r>
          </a:p>
          <a:p>
            <a:pPr lvl="0"/>
            <a:endParaRPr lang="en-US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lvl="0"/>
            <a:r>
              <a:rPr lang="ko-KR" altLang="en-US" sz="3200" b="1" dirty="0">
                <a:latin typeface="NanumGothic" panose="020D0604000000000000" pitchFamily="34" charset="-127"/>
                <a:ea typeface="NanumGothic" panose="020D0604000000000000" pitchFamily="34" charset="-127"/>
              </a:rPr>
              <a:t>축복합니다 주님의 사랑으로</a:t>
            </a:r>
            <a:endParaRPr lang="en-KR" sz="3200" b="1" dirty="0"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8910175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8">
            <a:extLst>
              <a:ext uri="{FF2B5EF4-FFF2-40B4-BE49-F238E27FC236}">
                <a16:creationId xmlns:a16="http://schemas.microsoft.com/office/drawing/2014/main" id="{1AB588BD-48DB-6B03-ADE9-CA596634990E}"/>
              </a:ext>
            </a:extLst>
          </p:cNvPr>
          <p:cNvSpPr/>
          <p:nvPr userDrawn="1"/>
        </p:nvSpPr>
        <p:spPr>
          <a:xfrm rot="18900000">
            <a:off x="8836318" y="-9609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3BE911A-069D-EBB2-AE5B-A8FB4D93B478}"/>
              </a:ext>
            </a:extLst>
          </p:cNvPr>
          <p:cNvSpPr txBox="1"/>
          <p:nvPr userDrawn="1"/>
        </p:nvSpPr>
        <p:spPr>
          <a:xfrm>
            <a:off x="819232" y="477520"/>
            <a:ext cx="1618255" cy="986167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528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광고</a:t>
            </a:r>
            <a:endParaRPr kumimoji="0" lang="en-US" sz="528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EDE1DF95-085E-D054-7327-5DDD90700035}"/>
              </a:ext>
            </a:extLst>
          </p:cNvPr>
          <p:cNvSpPr/>
          <p:nvPr userDrawn="1"/>
        </p:nvSpPr>
        <p:spPr>
          <a:xfrm rot="18900000">
            <a:off x="8836318" y="4271620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4E614BD-F5A9-9575-4B72-A8A9AA34AE4A}"/>
              </a:ext>
            </a:extLst>
          </p:cNvPr>
          <p:cNvSpPr txBox="1"/>
          <p:nvPr userDrawn="1"/>
        </p:nvSpPr>
        <p:spPr>
          <a:xfrm>
            <a:off x="819232" y="2234693"/>
            <a:ext cx="4855780" cy="40292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더 푸름 청년부 예배</a:t>
            </a: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에 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오신 분들을</a:t>
            </a:r>
            <a:endParaRPr kumimoji="1" lang="en-US" altLang="ko-KR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  <a:p>
            <a:pPr marL="0" marR="0" lvl="0" indent="0" algn="l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1" lang="ko-KR" altLang="en-US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</a:rPr>
              <a:t>주님의 이름으로 환영합니다 </a:t>
            </a:r>
            <a:r>
              <a:rPr kumimoji="1" lang="en-US" altLang="ko-KR" sz="432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Gothic" panose="020D0604000000000000" pitchFamily="34" charset="-127"/>
                <a:ea typeface="NanumGothic" panose="020D0604000000000000" pitchFamily="34" charset="-127"/>
                <a:sym typeface="Wingdings" pitchFamily="2" charset="2"/>
              </a:rPr>
              <a:t></a:t>
            </a:r>
            <a:endParaRPr kumimoji="1" lang="ko-Kore-KR" altLang="en-US" sz="432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Gothic" panose="020D0604000000000000" pitchFamily="34" charset="-127"/>
              <a:ea typeface="NanumGothic" panose="020D0604000000000000" pitchFamily="34" charset="-127"/>
            </a:endParaRPr>
          </a:p>
        </p:txBody>
      </p:sp>
      <p:cxnSp>
        <p:nvCxnSpPr>
          <p:cNvPr id="12" name="직선 연결선[R] 27">
            <a:extLst>
              <a:ext uri="{FF2B5EF4-FFF2-40B4-BE49-F238E27FC236}">
                <a16:creationId xmlns:a16="http://schemas.microsoft.com/office/drawing/2014/main" id="{85466C88-4C24-39EF-5E24-1DD152BEDEBE}"/>
              </a:ext>
            </a:extLst>
          </p:cNvPr>
          <p:cNvCxnSpPr>
            <a:cxnSpLocks/>
          </p:cNvCxnSpPr>
          <p:nvPr userDrawn="1"/>
        </p:nvCxnSpPr>
        <p:spPr>
          <a:xfrm>
            <a:off x="609600" y="1549102"/>
            <a:ext cx="4389120" cy="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5" name="그림 7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FC009D03-233E-9AC5-F59C-483BB07B6362}"/>
              </a:ext>
            </a:extLst>
          </p:cNvPr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040680" y="1471608"/>
            <a:ext cx="4140000" cy="4140000"/>
          </a:xfrm>
          <a:prstGeom prst="diamond">
            <a:avLst/>
          </a:prstGeom>
        </p:spPr>
      </p:pic>
      <p:sp>
        <p:nvSpPr>
          <p:cNvPr id="16" name="직사각형 17">
            <a:extLst>
              <a:ext uri="{FF2B5EF4-FFF2-40B4-BE49-F238E27FC236}">
                <a16:creationId xmlns:a16="http://schemas.microsoft.com/office/drawing/2014/main" id="{D8EF61C6-A712-43C0-7C2D-E0109D3929D3}"/>
              </a:ext>
            </a:extLst>
          </p:cNvPr>
          <p:cNvSpPr/>
          <p:nvPr userDrawn="1"/>
        </p:nvSpPr>
        <p:spPr>
          <a:xfrm rot="18900000">
            <a:off x="6646325" y="2073478"/>
            <a:ext cx="2934747" cy="2928634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36F7FD3E-55F4-7FA8-8BB7-B8DC91D25FAA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9448703" y="0"/>
            <a:ext cx="1676083" cy="39528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000" b="1">
                <a:solidFill>
                  <a:schemeClr val="bg1"/>
                </a:solidFill>
                <a:latin typeface="NanumGothic" panose="020D0604000000000000" pitchFamily="34" charset="-127"/>
                <a:ea typeface="NanumGothic" panose="020D0604000000000000" pitchFamily="34" charset="-127"/>
              </a:defRPr>
            </a:lvl1pPr>
          </a:lstStyle>
          <a:p>
            <a:pPr lvl="0"/>
            <a:r>
              <a:rPr lang="en-KR" dirty="0"/>
              <a:t>2023.12.10</a:t>
            </a:r>
          </a:p>
        </p:txBody>
      </p:sp>
    </p:spTree>
    <p:extLst>
      <p:ext uri="{BB962C8B-B14F-4D97-AF65-F5344CB8AC3E}">
        <p14:creationId xmlns:p14="http://schemas.microsoft.com/office/powerpoint/2010/main" val="3910967739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outro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8283CA5-4BA1-F936-FD64-4B4FF0DF0717}"/>
              </a:ext>
            </a:extLst>
          </p:cNvPr>
          <p:cNvSpPr txBox="1"/>
          <p:nvPr userDrawn="1"/>
        </p:nvSpPr>
        <p:spPr>
          <a:xfrm>
            <a:off x="609600" y="1773450"/>
            <a:ext cx="10241280" cy="3344057"/>
          </a:xfrm>
          <a:prstGeom prst="rect">
            <a:avLst/>
          </a:prstGeom>
          <a:noFill/>
        </p:spPr>
        <p:txBody>
          <a:bodyPr wrap="square" lIns="0" rIns="0" rtlCol="0" anchor="t">
            <a:spAutoFit/>
          </a:bodyPr>
          <a:lstStyle/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이번 한 주도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srgbClr val="9EC3E6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주님 안에서 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srgbClr val="9EC3E6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  <a:p>
            <a:pPr marL="685800" marR="0" lvl="0" indent="-685800" algn="r" defTabSz="54864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Pct val="60000"/>
              <a:buFontTx/>
              <a:buNone/>
              <a:tabLst/>
              <a:defRPr/>
            </a:pPr>
            <a:r>
              <a:rPr kumimoji="0" lang="ko-KR" altLang="en-US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</a:rPr>
              <a:t>승리하세요</a:t>
            </a:r>
            <a:r>
              <a:rPr kumimoji="0" lang="en-US" altLang="ko-KR" sz="6000" b="1" i="0" u="none" strike="noStrike" kern="1200" cap="none" spc="30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anumSquareOTF_ac Bold" panose="020B0600000101010101" pitchFamily="34" charset="-127"/>
                <a:ea typeface="NanumSquareOTF_ac Bold" panose="020B0600000101010101" pitchFamily="34" charset="-127"/>
                <a:cs typeface="+mn-cs"/>
                <a:sym typeface="Wingdings" pitchFamily="2" charset="2"/>
              </a:rPr>
              <a:t>!</a:t>
            </a:r>
            <a:endParaRPr kumimoji="0" lang="en-US" altLang="ko-KR" sz="6000" b="1" i="0" u="none" strike="noStrike" kern="1200" cap="none" spc="30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anumSquareOTF_ac Bold" panose="020B0600000101010101" pitchFamily="34" charset="-127"/>
              <a:ea typeface="NanumSquareOTF_ac Bold" panose="020B0600000101010101" pitchFamily="34" charset="-127"/>
              <a:cs typeface="+mn-cs"/>
            </a:endParaRPr>
          </a:p>
        </p:txBody>
      </p:sp>
      <p:sp>
        <p:nvSpPr>
          <p:cNvPr id="4" name="직사각형 14">
            <a:extLst>
              <a:ext uri="{FF2B5EF4-FFF2-40B4-BE49-F238E27FC236}">
                <a16:creationId xmlns:a16="http://schemas.microsoft.com/office/drawing/2014/main" id="{82363EA9-E1FB-6CBC-A2DF-E64A0C6EB598}"/>
              </a:ext>
            </a:extLst>
          </p:cNvPr>
          <p:cNvSpPr/>
          <p:nvPr userDrawn="1"/>
        </p:nvSpPr>
        <p:spPr>
          <a:xfrm rot="18900000">
            <a:off x="241526" y="-26057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그림 15">
            <a:extLst>
              <a:ext uri="{FF2B5EF4-FFF2-40B4-BE49-F238E27FC236}">
                <a16:creationId xmlns:a16="http://schemas.microsoft.com/office/drawing/2014/main" id="{8AA6D165-5AF7-2CB9-6D18-E062CD59177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6611" r="16611"/>
          <a:stretch/>
        </p:blipFill>
        <p:spPr>
          <a:xfrm>
            <a:off x="1873138" y="1404738"/>
            <a:ext cx="4102428" cy="4095619"/>
          </a:xfrm>
          <a:custGeom>
            <a:avLst/>
            <a:gdLst>
              <a:gd name="connsiteX0" fmla="*/ 1709345 w 3418690"/>
              <a:gd name="connsiteY0" fmla="*/ 0 h 3413016"/>
              <a:gd name="connsiteX1" fmla="*/ 3418690 w 3418690"/>
              <a:gd name="connsiteY1" fmla="*/ 1709345 h 3413016"/>
              <a:gd name="connsiteX2" fmla="*/ 1715018 w 3418690"/>
              <a:gd name="connsiteY2" fmla="*/ 3413016 h 3413016"/>
              <a:gd name="connsiteX3" fmla="*/ 1703671 w 3418690"/>
              <a:gd name="connsiteY3" fmla="*/ 3413016 h 3413016"/>
              <a:gd name="connsiteX4" fmla="*/ 0 w 3418690"/>
              <a:gd name="connsiteY4" fmla="*/ 1709345 h 34130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8690" h="3413016">
                <a:moveTo>
                  <a:pt x="1709345" y="0"/>
                </a:moveTo>
                <a:lnTo>
                  <a:pt x="3418690" y="1709345"/>
                </a:lnTo>
                <a:lnTo>
                  <a:pt x="1715018" y="3413016"/>
                </a:lnTo>
                <a:lnTo>
                  <a:pt x="1703671" y="3413016"/>
                </a:lnTo>
                <a:lnTo>
                  <a:pt x="0" y="1709345"/>
                </a:lnTo>
                <a:close/>
              </a:path>
            </a:pathLst>
          </a:custGeom>
        </p:spPr>
      </p:pic>
      <p:sp>
        <p:nvSpPr>
          <p:cNvPr id="6" name="직사각형 16">
            <a:extLst>
              <a:ext uri="{FF2B5EF4-FFF2-40B4-BE49-F238E27FC236}">
                <a16:creationId xmlns:a16="http://schemas.microsoft.com/office/drawing/2014/main" id="{2340A0B1-4430-DB9E-F238-818FA79ACBE1}"/>
              </a:ext>
            </a:extLst>
          </p:cNvPr>
          <p:cNvSpPr/>
          <p:nvPr userDrawn="1"/>
        </p:nvSpPr>
        <p:spPr>
          <a:xfrm rot="18900000">
            <a:off x="241525" y="4271621"/>
            <a:ext cx="2900855" cy="2900855"/>
          </a:xfrm>
          <a:prstGeom prst="rect">
            <a:avLst/>
          </a:prstGeom>
          <a:solidFill>
            <a:srgbClr val="9EC3E6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7" name="그림 1" descr="천장, 실내, 사람, 바닥이(가) 표시된 사진&#10;&#10;자동 생성된 설명">
            <a:extLst>
              <a:ext uri="{FF2B5EF4-FFF2-40B4-BE49-F238E27FC236}">
                <a16:creationId xmlns:a16="http://schemas.microsoft.com/office/drawing/2014/main" id="{B5633AAA-9D4F-442F-B281-33F719AD262B}"/>
              </a:ext>
            </a:extLst>
          </p:cNvPr>
          <p:cNvPicPr>
            <a:picLocks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73138" y="1385953"/>
            <a:ext cx="4140000" cy="4140000"/>
          </a:xfrm>
          <a:prstGeom prst="diamond">
            <a:avLst/>
          </a:prstGeom>
        </p:spPr>
      </p:pic>
      <p:sp>
        <p:nvSpPr>
          <p:cNvPr id="8" name="직사각형 17">
            <a:extLst>
              <a:ext uri="{FF2B5EF4-FFF2-40B4-BE49-F238E27FC236}">
                <a16:creationId xmlns:a16="http://schemas.microsoft.com/office/drawing/2014/main" id="{917DA866-5218-B308-BBCC-AABB99294769}"/>
              </a:ext>
            </a:extLst>
          </p:cNvPr>
          <p:cNvSpPr/>
          <p:nvPr userDrawn="1"/>
        </p:nvSpPr>
        <p:spPr>
          <a:xfrm rot="18900000">
            <a:off x="2511497" y="2024311"/>
            <a:ext cx="2900855" cy="2900855"/>
          </a:xfrm>
          <a:prstGeom prst="rect">
            <a:avLst/>
          </a:prstGeom>
          <a:solidFill>
            <a:srgbClr val="9EC3E6">
              <a:alpha val="20010"/>
            </a:srgb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54864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1" lang="ko-Kore-KR" altLang="en-US" sz="216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27338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act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FFB85E7-38CB-EA3F-6A50-5C3C3B3A80EF}"/>
              </a:ext>
            </a:extLst>
          </p:cNvPr>
          <p:cNvGrpSpPr/>
          <p:nvPr userDrawn="1"/>
        </p:nvGrpSpPr>
        <p:grpSpPr>
          <a:xfrm>
            <a:off x="3179315" y="1605648"/>
            <a:ext cx="6437296" cy="4704807"/>
            <a:chOff x="2970307" y="1435829"/>
            <a:chExt cx="6437296" cy="4704807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6F3D0FF0-EB39-FC7D-BEF0-AE5986BE239B}"/>
                </a:ext>
              </a:extLst>
            </p:cNvPr>
            <p:cNvSpPr/>
            <p:nvPr/>
          </p:nvSpPr>
          <p:spPr>
            <a:xfrm>
              <a:off x="2970307" y="3248233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3258634-7A09-30A0-34A2-2F18DA2BB3E9}"/>
                </a:ext>
              </a:extLst>
            </p:cNvPr>
            <p:cNvSpPr/>
            <p:nvPr/>
          </p:nvSpPr>
          <p:spPr>
            <a:xfrm>
              <a:off x="2970307" y="5060636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4521726A-EBCB-B9B8-1E5B-B706533C58DD}"/>
                </a:ext>
              </a:extLst>
            </p:cNvPr>
            <p:cNvSpPr/>
            <p:nvPr/>
          </p:nvSpPr>
          <p:spPr>
            <a:xfrm>
              <a:off x="2970307" y="1435829"/>
              <a:ext cx="1080000" cy="1080000"/>
            </a:xfrm>
            <a:prstGeom prst="ellipse">
              <a:avLst/>
            </a:prstGeom>
            <a:solidFill>
              <a:srgbClr val="F2F900">
                <a:alpha val="50100"/>
              </a:srgbClr>
            </a:solidFill>
            <a:ln>
              <a:noFill/>
            </a:ln>
            <a:effectLst>
              <a:softEdge rad="101600"/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KR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3346028F-76DA-422E-E517-FE0B343E9427}"/>
                </a:ext>
              </a:extLst>
            </p:cNvPr>
            <p:cNvGrpSpPr/>
            <p:nvPr/>
          </p:nvGrpSpPr>
          <p:grpSpPr>
            <a:xfrm>
              <a:off x="3101253" y="1563014"/>
              <a:ext cx="6306350" cy="4446678"/>
              <a:chOff x="3218006" y="1546680"/>
              <a:chExt cx="6306350" cy="4446678"/>
            </a:xfrm>
          </p:grpSpPr>
          <p:pic>
            <p:nvPicPr>
              <p:cNvPr id="11" name="Picture 10" descr="A picture containing logo&#10;&#10;Description automatically generated">
                <a:extLst>
                  <a:ext uri="{FF2B5EF4-FFF2-40B4-BE49-F238E27FC236}">
                    <a16:creationId xmlns:a16="http://schemas.microsoft.com/office/drawing/2014/main" id="{B90BA9F4-B3C7-B58E-E144-75810476C4B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3224840" y="1546680"/>
                <a:ext cx="818109" cy="818109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26832745-2CAF-A950-5AE3-C57FE66C14B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18006" y="3362845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B8E82E5D-DAA8-4A7E-5482-EDB2EFF893D2}"/>
                  </a:ext>
                </a:extLst>
              </p:cNvPr>
              <p:cNvSpPr txBox="1"/>
              <p:nvPr/>
            </p:nvSpPr>
            <p:spPr>
              <a:xfrm>
                <a:off x="4356100" y="3541067"/>
                <a:ext cx="5168256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360"/>
                </a:schemeClr>
              </a:solidFill>
              <a:effectLst>
                <a:softEdge rad="84487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" altLang="ko-Kore-KR" sz="2400" b="1" dirty="0" err="1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www.youtube.com</a:t>
                </a:r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/c/</a:t>
                </a:r>
                <a:r>
                  <a:rPr lang="ko-KR" altLang="en-US" sz="2000" dirty="0">
                    <a:latin typeface="+mj-ea"/>
                    <a:ea typeface="+mj-ea"/>
                    <a:cs typeface="Dreaming Outloud Pro" panose="03050502040302030504" pitchFamily="66" charset="77"/>
                  </a:rPr>
                  <a:t>화평교회</a:t>
                </a:r>
                <a:endParaRPr kumimoji="1" lang="ko-Kore-KR" altLang="en-US" sz="2400" dirty="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pic>
            <p:nvPicPr>
              <p:cNvPr id="15" name="Picture 14" descr="Icon&#10;&#10;Description automatically generated">
                <a:extLst>
                  <a:ext uri="{FF2B5EF4-FFF2-40B4-BE49-F238E27FC236}">
                    <a16:creationId xmlns:a16="http://schemas.microsoft.com/office/drawing/2014/main" id="{EEEAA59C-4B69-BF39-0696-826CEF4D3CD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flipH="1">
                <a:off x="3218006" y="5175249"/>
                <a:ext cx="818109" cy="818109"/>
              </a:xfrm>
              <a:prstGeom prst="rect">
                <a:avLst/>
              </a:prstGeom>
            </p:spPr>
          </p:pic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E5BE6DF7-5600-4C06-CFCF-22CC19175DC8}"/>
                  </a:ext>
                </a:extLst>
              </p:cNvPr>
              <p:cNvSpPr txBox="1"/>
              <p:nvPr/>
            </p:nvSpPr>
            <p:spPr>
              <a:xfrm>
                <a:off x="4356100" y="5353470"/>
                <a:ext cx="2911450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6310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-US" altLang="ko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@thepureum20_27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7D5694A1-FD8F-9E1C-D72A-7780F31374AD}"/>
                  </a:ext>
                </a:extLst>
              </p:cNvPr>
              <p:cNvSpPr txBox="1"/>
              <p:nvPr/>
            </p:nvSpPr>
            <p:spPr>
              <a:xfrm>
                <a:off x="4356100" y="1808319"/>
                <a:ext cx="3758943" cy="461665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  <a:alpha val="60000"/>
                </a:schemeClr>
              </a:solidFill>
              <a:effectLst>
                <a:softEdge rad="85905"/>
              </a:effectLst>
            </p:spPr>
            <p:txBody>
              <a:bodyPr wrap="square" rtlCol="0" anchor="ctr">
                <a:spAutoFit/>
              </a:bodyPr>
              <a:lstStyle/>
              <a:p>
                <a:pPr algn="ctr"/>
                <a:r>
                  <a:rPr lang="en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https://</a:t>
                </a:r>
                <a:r>
                  <a:rPr lang="en-US" altLang="ko-Kore-KR" sz="2400" b="1" dirty="0">
                    <a:latin typeface="Footlight MT Light" panose="0204060206030A020304" pitchFamily="18" charset="77"/>
                    <a:ea typeface="AppleMyungjo" pitchFamily="2" charset="-127"/>
                    <a:cs typeface="Dreaming Outloud Pro" panose="03050502040302030504" pitchFamily="66" charset="77"/>
                  </a:rPr>
                  <a:t>hwapyung21.org/</a:t>
                </a:r>
                <a:endParaRPr kumimoji="1" lang="ko-Kore-KR" altLang="en-US" sz="2400">
                  <a:latin typeface="+mj-ea"/>
                  <a:ea typeface="+mj-ea"/>
                  <a:cs typeface="Dreaming Outloud Pro" panose="03050502040302030504" pitchFamily="66" charset="77"/>
                </a:endParaRPr>
              </a:p>
            </p:txBody>
          </p:sp>
        </p:grpSp>
      </p:grpSp>
      <p:sp>
        <p:nvSpPr>
          <p:cNvPr id="18" name="Right Triangle 17">
            <a:extLst>
              <a:ext uri="{FF2B5EF4-FFF2-40B4-BE49-F238E27FC236}">
                <a16:creationId xmlns:a16="http://schemas.microsoft.com/office/drawing/2014/main" id="{111E1C4F-9FD9-931B-0B8D-D6E020A36147}"/>
              </a:ext>
            </a:extLst>
          </p:cNvPr>
          <p:cNvSpPr/>
          <p:nvPr userDrawn="1"/>
        </p:nvSpPr>
        <p:spPr>
          <a:xfrm flipV="1">
            <a:off x="-519939" y="-283610"/>
            <a:ext cx="5789023" cy="2968536"/>
          </a:xfrm>
          <a:prstGeom prst="rtTriangle">
            <a:avLst/>
          </a:prstGeom>
          <a:solidFill>
            <a:schemeClr val="accent2">
              <a:alpha val="49755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6651A2F-F4E6-0828-C8F7-F1F13F4F45C5}"/>
              </a:ext>
            </a:extLst>
          </p:cNvPr>
          <p:cNvSpPr txBox="1"/>
          <p:nvPr userDrawn="1"/>
        </p:nvSpPr>
        <p:spPr>
          <a:xfrm rot="20040000">
            <a:off x="-647324" y="431005"/>
            <a:ext cx="393859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CONTACT</a:t>
            </a:r>
            <a:endParaRPr lang="en-US" sz="3600" b="1" dirty="0">
              <a:solidFill>
                <a:schemeClr val="accent4">
                  <a:lumMod val="60000"/>
                  <a:lumOff val="40000"/>
                </a:schemeClr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  <a:p>
            <a:pPr algn="ctr"/>
            <a:r>
              <a:rPr lang="en-US" sz="3600" b="1" dirty="0">
                <a:solidFill>
                  <a:srgbClr val="FFFF00"/>
                </a:solidFill>
                <a:latin typeface="Chalkduster" panose="03050602040202020205" pitchFamily="66" charset="77"/>
                <a:ea typeface="Baoli TC" panose="02010600040101010101" pitchFamily="2" charset="-120"/>
                <a:cs typeface="Baguet Script" panose="020F0502020204030204" pitchFamily="34" charset="0"/>
              </a:rPr>
              <a:t>US!</a:t>
            </a:r>
            <a:endParaRPr lang="en-KR" sz="3600" b="1" dirty="0">
              <a:solidFill>
                <a:srgbClr val="FFFF00"/>
              </a:solidFill>
              <a:latin typeface="Chalkduster" panose="03050602040202020205" pitchFamily="66" charset="77"/>
              <a:ea typeface="Baoli TC" panose="02010600040101010101" pitchFamily="2" charset="-120"/>
              <a:cs typeface="Baguet Script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24323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0" presetClass="entr" presetSubtype="0" fill="hold" grpId="1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500"/>
                                            <p:tgtEl>
                                              <p:spTgt spid="1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9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4" dur="10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5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7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8" grpId="0" animBg="1"/>
          <p:bldP spid="18" grpId="1" animBg="1"/>
          <p:bldP spid="19" grpId="0"/>
        </p:bldLst>
      </p:timing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u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62729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log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220892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73934911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white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531713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hitepray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157A6F6-B7BA-1FD9-6AC4-7CB1E79854AE}"/>
              </a:ext>
            </a:extLst>
          </p:cNvPr>
          <p:cNvSpPr txBox="1"/>
          <p:nvPr userDrawn="1"/>
        </p:nvSpPr>
        <p:spPr>
          <a:xfrm>
            <a:off x="8856325" y="6339155"/>
            <a:ext cx="3335676" cy="3801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dirty="0">
                <a:latin typeface="Dreaming Outloud Pro" panose="020F0502020204030204" pitchFamily="34" charset="0"/>
                <a:cs typeface="Dreaming Outloud Pro" panose="020F0502020204030204" pitchFamily="34" charset="0"/>
              </a:rPr>
              <a:t>@ THE PUREUM COMMUNITY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36F7B51-E094-2078-7778-07B4AE243B96}"/>
              </a:ext>
            </a:extLst>
          </p:cNvPr>
          <p:cNvSpPr txBox="1"/>
          <p:nvPr userDrawn="1"/>
        </p:nvSpPr>
        <p:spPr>
          <a:xfrm>
            <a:off x="9486900" y="138701"/>
            <a:ext cx="27050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H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WAPYUNG</a:t>
            </a:r>
            <a:r>
              <a:rPr lang="en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 </a:t>
            </a:r>
            <a:r>
              <a:rPr lang="en-US" altLang="ko-KR" sz="2000" dirty="0">
                <a:solidFill>
                  <a:srgbClr val="FF0000">
                    <a:alpha val="39754"/>
                  </a:srgbClr>
                </a:solidFill>
                <a:latin typeface="Dreaming Outloud Pro" panose="03050502040302030504" pitchFamily="66" charset="77"/>
                <a:cs typeface="Dreaming Outloud Pro" panose="03050502040302030504" pitchFamily="66" charset="77"/>
              </a:rPr>
              <a:t>CHURCH</a:t>
            </a:r>
            <a:endParaRPr lang="en-KR" sz="2000" dirty="0">
              <a:solidFill>
                <a:srgbClr val="FF0000">
                  <a:alpha val="39754"/>
                </a:srgbClr>
              </a:solidFill>
              <a:latin typeface="Dreaming Outloud Pro" panose="03050502040302030504" pitchFamily="66" charset="77"/>
              <a:cs typeface="Dreaming Outloud Pro" panose="03050502040302030504" pitchFamily="66" charset="77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2E657506-B64C-33E2-7015-325AE76D3AAD}"/>
              </a:ext>
            </a:extLst>
          </p:cNvPr>
          <p:cNvGrpSpPr/>
          <p:nvPr userDrawn="1"/>
        </p:nvGrpSpPr>
        <p:grpSpPr>
          <a:xfrm>
            <a:off x="6233375" y="1997839"/>
            <a:ext cx="4549278" cy="2862322"/>
            <a:chOff x="6654771" y="3429000"/>
            <a:chExt cx="3598216" cy="2862322"/>
          </a:xfrm>
        </p:grpSpPr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F169A94-84A2-FFAE-B192-16FB715EB0F5}"/>
                </a:ext>
              </a:extLst>
            </p:cNvPr>
            <p:cNvSpPr txBox="1"/>
            <p:nvPr/>
          </p:nvSpPr>
          <p:spPr>
            <a:xfrm>
              <a:off x="6752537" y="3429000"/>
              <a:ext cx="3290184" cy="286232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4400" b="1" spc="650" dirty="0">
                  <a:latin typeface="Gowun Batang" pitchFamily="2" charset="-127"/>
                  <a:ea typeface="Gowun Batang" pitchFamily="2" charset="-127"/>
                </a:rPr>
                <a:t>합심기도</a:t>
              </a:r>
              <a:endParaRPr lang="en-US" altLang="ko-KR" sz="4400" b="1" spc="65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4400" b="1" spc="600" dirty="0">
                <a:latin typeface="Gowun Batang" pitchFamily="2" charset="-127"/>
                <a:ea typeface="Gowun Batang" pitchFamily="2" charset="-127"/>
              </a:endParaRP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en-US" altLang="ko-KR" sz="2400" b="1" dirty="0">
                  <a:latin typeface="Gowun Batang" pitchFamily="2" charset="-127"/>
                  <a:ea typeface="Gowun Batang" pitchFamily="2" charset="-127"/>
                </a:rPr>
                <a:t>Pray With One Heart</a:t>
              </a:r>
            </a:p>
            <a:p>
              <a:endParaRPr lang="en-US" altLang="ko-KR" sz="2400" b="1" dirty="0">
                <a:latin typeface="Gowun Batang" pitchFamily="2" charset="-127"/>
                <a:ea typeface="Gowun Batang" pitchFamily="2" charset="-127"/>
              </a:endParaRPr>
            </a:p>
            <a:p>
              <a:r>
                <a:rPr lang="ko-KR" altLang="en-US" sz="2000" b="1" dirty="0">
                  <a:latin typeface="Gowun Batang" pitchFamily="2" charset="-127"/>
                  <a:ea typeface="Gowun Batang" pitchFamily="2" charset="-127"/>
                </a:rPr>
                <a:t>예배를 위해 마음을 모아 기도합니다</a:t>
              </a:r>
              <a:endParaRPr lang="en-US" altLang="ko-KR" b="1" dirty="0">
                <a:latin typeface="Gowun Batang" pitchFamily="2" charset="-127"/>
                <a:ea typeface="Gowun Batang" pitchFamily="2" charset="-127"/>
              </a:endParaRPr>
            </a:p>
          </p:txBody>
        </p:sp>
        <p:cxnSp>
          <p:nvCxnSpPr>
            <p:cNvPr id="6" name="Straight Connector 5">
              <a:extLst>
                <a:ext uri="{FF2B5EF4-FFF2-40B4-BE49-F238E27FC236}">
                  <a16:creationId xmlns:a16="http://schemas.microsoft.com/office/drawing/2014/main" id="{87E2E252-6EE8-6803-AEC0-71DA8C5C0C6D}"/>
                </a:ext>
              </a:extLst>
            </p:cNvPr>
            <p:cNvCxnSpPr>
              <a:cxnSpLocks/>
            </p:cNvCxnSpPr>
            <p:nvPr/>
          </p:nvCxnSpPr>
          <p:spPr>
            <a:xfrm>
              <a:off x="6654771" y="4651806"/>
              <a:ext cx="3598216" cy="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AF191B8B-5731-C110-0127-635D61E1042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47526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690550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537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566AE8C4-859B-183C-8C10-76DBEC7666DF}"/>
              </a:ext>
            </a:extLst>
          </p:cNvPr>
          <p:cNvSpPr/>
          <p:nvPr userDrawn="1"/>
        </p:nvSpPr>
        <p:spPr>
          <a:xfrm>
            <a:off x="3048000" y="2490281"/>
            <a:ext cx="6096000" cy="1877437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algn="ctr">
              <a:lnSpc>
                <a:spcPct val="150000"/>
              </a:lnSpc>
            </a:pPr>
            <a:r>
              <a:rPr kumimoji="1" lang="ko-KR" altLang="en-US" sz="48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사 도 신 경</a:t>
            </a:r>
            <a:endParaRPr kumimoji="1" lang="en-US" altLang="ko-KR" sz="4800" b="1" spc="600" dirty="0">
              <a:solidFill>
                <a:prstClr val="black"/>
              </a:solidFill>
              <a:latin typeface="BM YEONSUNG OTF" panose="020B0600000101010101" pitchFamily="34" charset="-127"/>
              <a:ea typeface="BM YEONSUNG OTF" panose="020B0600000101010101" pitchFamily="34" charset="-127"/>
            </a:endParaRPr>
          </a:p>
          <a:p>
            <a:pPr lvl="0" algn="ctr">
              <a:lnSpc>
                <a:spcPct val="150000"/>
              </a:lnSpc>
            </a:pPr>
            <a:r>
              <a:rPr kumimoji="1" lang="en-US" altLang="ko-KR" sz="3200" b="1" spc="600" dirty="0">
                <a:solidFill>
                  <a:prstClr val="black"/>
                </a:solidFill>
                <a:latin typeface="BM YEONSUNG OTF" panose="020B0600000101010101" pitchFamily="34" charset="-127"/>
                <a:ea typeface="BM YEONSUNG OTF" panose="020B0600000101010101" pitchFamily="34" charset="-127"/>
              </a:rPr>
              <a:t>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29882001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8E2E40DF-FA34-331C-528F-B549A3B41503}"/>
              </a:ext>
            </a:extLst>
          </p:cNvPr>
          <p:cNvSpPr/>
          <p:nvPr userDrawn="1"/>
        </p:nvSpPr>
        <p:spPr>
          <a:xfrm>
            <a:off x="0" y="1"/>
            <a:ext cx="4169465" cy="6857999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6017986-C21E-E33F-B847-6EA5EF9BAF8F}"/>
              </a:ext>
            </a:extLst>
          </p:cNvPr>
          <p:cNvSpPr txBox="1"/>
          <p:nvPr userDrawn="1"/>
        </p:nvSpPr>
        <p:spPr>
          <a:xfrm>
            <a:off x="4609105" y="420302"/>
            <a:ext cx="7379696" cy="58903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전능하신 아버지 하나님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천지의 창조주를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그의 유일하신 아들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우리 주 예수 그리스도를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그는 성령으로 잉태되어 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동정녀 마리아에게서 나시고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 err="1">
                <a:latin typeface="Gowun Batang" pitchFamily="2" charset="-127"/>
                <a:ea typeface="Gowun Batang" pitchFamily="2" charset="-127"/>
              </a:rPr>
              <a:t>본디오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빌라도에게 고난을 받아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십자가에 못 박혀 죽으시고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3AF81DC-7396-890A-4ABE-82E8AE0CCF9B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6609207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postles_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3158B60-EE63-9F81-C66E-9679CE21C342}"/>
              </a:ext>
            </a:extLst>
          </p:cNvPr>
          <p:cNvSpPr/>
          <p:nvPr userDrawn="1"/>
        </p:nvSpPr>
        <p:spPr>
          <a:xfrm>
            <a:off x="0" y="1"/>
            <a:ext cx="4169465" cy="6858000"/>
          </a:xfrm>
          <a:prstGeom prst="rect">
            <a:avLst/>
          </a:prstGeom>
          <a:solidFill>
            <a:srgbClr val="7A8EAA">
              <a:alpha val="74902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KR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85ABC94-994B-478A-0C86-D5DA9540C006}"/>
              </a:ext>
            </a:extLst>
          </p:cNvPr>
          <p:cNvSpPr txBox="1"/>
          <p:nvPr userDrawn="1"/>
        </p:nvSpPr>
        <p:spPr>
          <a:xfrm>
            <a:off x="4609105" y="483802"/>
            <a:ext cx="7472239" cy="58903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장사된 지 사흘만에 죽은 자 가운데서 다시 살아나셨으며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하늘에 오르시어 전능하신 아버지 하나님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우편에 앉아 계시다가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거기로부터 살아있는 자와 죽은 자를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심판하러 오십니다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나는 성령을 믿으며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,</a:t>
            </a: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 거룩한 공교회와 성도의 교제와</a:t>
            </a:r>
            <a:endParaRPr lang="en-US" altLang="ko-KR" sz="2400" b="1" dirty="0">
              <a:latin typeface="Gowun Batang" pitchFamily="2" charset="-127"/>
              <a:ea typeface="Gowun Batang" pitchFamily="2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죄를 용서받는 것과 몸의 부활과 영생을 믿습니다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  <a:p>
            <a:pPr>
              <a:lnSpc>
                <a:spcPct val="200000"/>
              </a:lnSpc>
            </a:pPr>
            <a:r>
              <a:rPr lang="ko-KR" altLang="en-US" sz="2400" b="1" dirty="0">
                <a:latin typeface="Gowun Batang" pitchFamily="2" charset="-127"/>
                <a:ea typeface="Gowun Batang" pitchFamily="2" charset="-127"/>
              </a:rPr>
              <a:t>아멘</a:t>
            </a:r>
            <a:r>
              <a:rPr lang="en-US" altLang="ko-KR" sz="2400" b="1" dirty="0">
                <a:latin typeface="Gowun Batang" pitchFamily="2" charset="-127"/>
                <a:ea typeface="Gowun Batang" pitchFamily="2" charset="-127"/>
              </a:rPr>
              <a:t>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AC7A80-3C71-8303-3B3D-6DE6ACDF3512}"/>
              </a:ext>
            </a:extLst>
          </p:cNvPr>
          <p:cNvSpPr txBox="1"/>
          <p:nvPr userDrawn="1"/>
        </p:nvSpPr>
        <p:spPr>
          <a:xfrm>
            <a:off x="439640" y="550365"/>
            <a:ext cx="3290184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spc="600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사도신경</a:t>
            </a:r>
            <a:endParaRPr lang="en-US" altLang="ko-KR" sz="4400" b="1" spc="600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endParaRPr lang="en-US" altLang="ko-KR" sz="2400" b="1" dirty="0">
              <a:solidFill>
                <a:schemeClr val="bg1"/>
              </a:solidFill>
              <a:latin typeface="Gowun Batang" pitchFamily="2" charset="-127"/>
              <a:ea typeface="Gowun Batang" pitchFamily="2" charset="-127"/>
            </a:endParaRPr>
          </a:p>
          <a:p>
            <a:r>
              <a:rPr lang="en-US" altLang="ko-KR" sz="2400" b="1" dirty="0">
                <a:solidFill>
                  <a:schemeClr val="bg1"/>
                </a:solidFill>
                <a:latin typeface="Gowun Batang" pitchFamily="2" charset="-127"/>
                <a:ea typeface="Gowun Batang" pitchFamily="2" charset="-127"/>
              </a:rPr>
              <a:t>The Apostles’ Creed</a:t>
            </a:r>
          </a:p>
        </p:txBody>
      </p:sp>
    </p:spTree>
    <p:extLst>
      <p:ext uri="{BB962C8B-B14F-4D97-AF65-F5344CB8AC3E}">
        <p14:creationId xmlns:p14="http://schemas.microsoft.com/office/powerpoint/2010/main" val="348148775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/Relationships>
</file>

<file path=ppt/slideMasters/_rels/slideMaster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0.xml"/><Relationship Id="rId8" Type="http://schemas.openxmlformats.org/officeDocument/2006/relationships/slideLayout" Target="../slideLayouts/slideLayout21.xml"/><Relationship Id="rId9" Type="http://schemas.openxmlformats.org/officeDocument/2006/relationships/slideLayout" Target="../slideLayouts/slideLayout22.xml"/><Relationship Id="rId10" Type="http://schemas.openxmlformats.org/officeDocument/2006/relationships/theme" Target="../theme/theme2.xml"/></Relationships>
</file>

<file path=ppt/slideMasters/_rels/slideMaster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8F6F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404930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0" r:id="rId1"/>
    <p:sldLayoutId id="2147483755" r:id="rId2"/>
    <p:sldLayoutId id="2147483756" r:id="rId3"/>
    <p:sldLayoutId id="2147483661" r:id="rId4"/>
    <p:sldLayoutId id="2147483667" r:id="rId5"/>
    <p:sldLayoutId id="2147483760" r:id="rId6"/>
    <p:sldLayoutId id="2147483757" r:id="rId7"/>
    <p:sldLayoutId id="2147483759" r:id="rId8"/>
    <p:sldLayoutId id="2147483758" r:id="rId9"/>
    <p:sldLayoutId id="2147483761" r:id="rId10"/>
    <p:sldLayoutId id="2147483762" r:id="rId11"/>
    <p:sldLayoutId id="2147483763" r:id="rId12"/>
    <p:sldLayoutId id="214748371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949479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714" r:id="rId2"/>
    <p:sldLayoutId id="2147483712" r:id="rId3"/>
    <p:sldLayoutId id="2147483713" r:id="rId4"/>
    <p:sldLayoutId id="2147483715" r:id="rId5"/>
    <p:sldLayoutId id="2147483711" r:id="rId6"/>
    <p:sldLayoutId id="2147483764" r:id="rId7"/>
    <p:sldLayoutId id="2147483717" r:id="rId8"/>
    <p:sldLayoutId id="2147483716" r:id="rId9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EC3E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5778706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9" r:id="rId1"/>
    <p:sldLayoutId id="2147483747" r:id="rId2"/>
    <p:sldLayoutId id="2147483746" r:id="rId3"/>
    <p:sldLayoutId id="2147483748" r:id="rId4"/>
    <p:sldLayoutId id="2147483749" r:id="rId5"/>
    <p:sldLayoutId id="2147483751" r:id="rId6"/>
    <p:sldLayoutId id="2147483750" r:id="rId7"/>
    <p:sldLayoutId id="2147483744" r:id="rId8"/>
  </p:sldLayoutIdLst>
  <p:hf sldNum="0" hdr="0" dt="0"/>
  <p:txStyles>
    <p:titleStyle>
      <a:lvl1pPr algn="ctr" defTabSz="548640" rtl="0" eaLnBrk="1" latinLnBrk="0" hangingPunct="1"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11480" indent="-411480" algn="l" defTabSz="548640" rtl="0" eaLnBrk="1" latinLnBrk="0" hangingPunct="1">
        <a:spcBef>
          <a:spcPct val="20000"/>
        </a:spcBef>
        <a:buFont typeface="Arial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1pPr>
      <a:lvl2pPr marL="891540" indent="-342900" algn="l" defTabSz="548640" rtl="0" eaLnBrk="1" latinLnBrk="0" hangingPunct="1">
        <a:spcBef>
          <a:spcPct val="20000"/>
        </a:spcBef>
        <a:buFont typeface="Arial"/>
        <a:buChar char="–"/>
        <a:defRPr sz="336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548640" rtl="0" eaLnBrk="1" latinLnBrk="0" hangingPunct="1">
        <a:spcBef>
          <a:spcPct val="20000"/>
        </a:spcBef>
        <a:buFont typeface="Arial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548640" rtl="0" eaLnBrk="1" latinLnBrk="0" hangingPunct="1">
        <a:spcBef>
          <a:spcPct val="20000"/>
        </a:spcBef>
        <a:buFont typeface="Arial"/>
        <a:buChar char="–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548640" rtl="0" eaLnBrk="1" latinLnBrk="0" hangingPunct="1">
        <a:spcBef>
          <a:spcPct val="20000"/>
        </a:spcBef>
        <a:buFont typeface="Arial"/>
        <a:buChar char="»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54864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54864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0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1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3.xml"/></Relationships>
</file>

<file path=ppt/slides/_rels/slide1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9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9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9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9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사랑은 여기 있으니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Love Is Here</a:t>
            </a:r>
          </a:p>
        </p:txBody>
      </p:sp>
    </p:spTree>
  </p:cSld>
  <p:clrMapOvr>
    <a:masterClrMapping/>
  </p:clrMapOvr>
</p:sld>
</file>

<file path=ppt/slides/slide10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눈물을 흘리며 씨를 뿌리는 자는 기쁨으로 거두리로다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126:5</a:t>
            </a:r>
          </a:p>
        </p:txBody>
      </p:sp>
    </p:spTree>
  </p:cSld>
  <p:clrMapOvr>
    <a:masterClrMapping/>
  </p:clrMapOvr>
</p:sld>
</file>

<file path=ppt/slides/slide10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울며 씨를 뿌리러 나가는 자는 반드시 기쁨으로 그 곡식 단을 가지고 돌아오리로다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126:6</a:t>
            </a:r>
          </a:p>
        </p:txBody>
      </p:sp>
    </p:spTree>
  </p:cSld>
  <p:clrMapOvr>
    <a:masterClrMapping/>
  </p:clrMapOvr>
</p:sld>
</file>

<file path=ppt/slides/slide10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"낭비되지 말아야 할 슬픔"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126:1-6</a:t>
            </a:r>
          </a:p>
        </p:txBody>
      </p:sp>
    </p:spTree>
  </p:cSld>
  <p:clrMapOvr>
    <a:masterClrMapping/>
  </p:clrMapOvr>
</p:sld>
</file>

<file path=ppt/slides/slide10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 시온의 포로를 돌려 보내실 때에 우리는 꿈꾸는 것 같았도다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126:1</a:t>
            </a:r>
          </a:p>
        </p:txBody>
      </p:sp>
    </p:spTree>
  </p:cSld>
  <p:clrMapOvr>
    <a:masterClrMapping/>
  </p:clrMapOvr>
</p:sld>
</file>

<file path=ppt/slides/slide10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 때에 우리 입에는 웃음이 가득하고 우리 혀에는 찬양이 찼었도다 그 때에 뭇 나라 가운데에서 말하기를 여호와께서 그들을 위하여 큰 일을 행하셨다 하였도다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126:2</a:t>
            </a:r>
          </a:p>
        </p:txBody>
      </p:sp>
    </p:spTree>
  </p:cSld>
  <p:clrMapOvr>
    <a:masterClrMapping/>
  </p:clrMapOvr>
</p:sld>
</file>

<file path=ppt/slides/slide10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 우리를 위하여 큰 일을 행하셨으니 우리는 기쁘도다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126:3</a:t>
            </a:r>
          </a:p>
        </p:txBody>
      </p:sp>
    </p:spTree>
  </p:cSld>
  <p:clrMapOvr>
    <a:masterClrMapping/>
  </p:clrMapOvr>
</p:sld>
</file>

<file path=ppt/slides/slide10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"낭비되지 말아야 할 슬픔"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126:1-6</a:t>
            </a:r>
          </a:p>
        </p:txBody>
      </p:sp>
    </p:spTree>
  </p:cSld>
  <p:clrMapOvr>
    <a:masterClrMapping/>
  </p:clrMapOvr>
</p:sld>
</file>

<file path=ppt/slides/slide10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 시온의 포로를 돌려 보내실 때에 우리는 꿈꾸는 것 같았도다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126:1</a:t>
            </a:r>
          </a:p>
        </p:txBody>
      </p:sp>
    </p:spTree>
  </p:cSld>
  <p:clrMapOvr>
    <a:masterClrMapping/>
  </p:clrMapOvr>
</p:sld>
</file>

<file path=ppt/slides/slide10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 때에 우리 입에는 웃음이 가득하고 우리 혀에는 찬양이 찼었도다 그 때에 뭇 나라 가운데에서 말하기를 여호와께서 그들을 위하여 큰 일을 행하셨다 하였도다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126:2</a:t>
            </a:r>
          </a:p>
        </p:txBody>
      </p:sp>
    </p:spTree>
  </p:cSld>
  <p:clrMapOvr>
    <a:masterClrMapping/>
  </p:clrMapOvr>
</p:sld>
</file>

<file path=ppt/slides/slide10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 우리를 위하여 큰 일을 행하셨으니 우리는 기쁘도다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126:3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사랑은 여기 있으니 </a:t>
            </a:r>
          </a:p>
          <a:p>
            <a:r>
              <a:t>내게 찾아오셨네</a:t>
            </a:r>
          </a:p>
        </p:txBody>
      </p:sp>
    </p:spTree>
  </p:cSld>
  <p:clrMapOvr>
    <a:masterClrMapping/>
  </p:clrMapOvr>
</p:sld>
</file>

<file path=ppt/slides/slide1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"낭비되지 말아야 할 슬픔"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126:1-6</a:t>
            </a:r>
          </a:p>
        </p:txBody>
      </p:sp>
    </p:spTree>
  </p:cSld>
  <p:clrMapOvr>
    <a:masterClrMapping/>
  </p:clrMapOvr>
</p:sld>
</file>

<file path=ppt/slides/slide1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여호와여 우리의 포로를 남방 시내들 같이 돌려 보내소서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126:4</a:t>
            </a:r>
          </a:p>
        </p:txBody>
      </p:sp>
    </p:spTree>
  </p:cSld>
  <p:clrMapOvr>
    <a:masterClrMapping/>
  </p:clrMapOvr>
</p:sld>
</file>

<file path=ppt/slides/slide1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"낭비되지 말아야 할 슬픔"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126:1-6</a:t>
            </a:r>
          </a:p>
        </p:txBody>
      </p:sp>
    </p:spTree>
  </p:cSld>
  <p:clrMapOvr>
    <a:masterClrMapping/>
  </p:clrMapOvr>
</p:sld>
</file>

<file path=ppt/slides/slide1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눈물을 흘리며 씨를 뿌리는 자는 기쁨으로 거두리로다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126:5</a:t>
            </a:r>
          </a:p>
        </p:txBody>
      </p:sp>
    </p:spTree>
  </p:cSld>
  <p:clrMapOvr>
    <a:masterClrMapping/>
  </p:clrMapOvr>
</p:sld>
</file>

<file path=ppt/slides/slide1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울며 씨를 뿌리러 나가는 자는 반드시 기쁨으로 그 곡식 단을 가지고 돌아오리로다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126:6</a:t>
            </a:r>
          </a:p>
        </p:txBody>
      </p:sp>
    </p:spTree>
  </p:cSld>
  <p:clrMapOvr>
    <a:masterClrMapping/>
  </p:clrMapOvr>
</p:sld>
</file>

<file path=ppt/slides/slide1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"낭비되지 말아야 할 슬픔"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126:1-6</a:t>
            </a:r>
          </a:p>
        </p:txBody>
      </p:sp>
    </p:spTree>
  </p:cSld>
  <p:clrMapOvr>
    <a:masterClrMapping/>
  </p:clrMapOvr>
</p:sld>
</file>

<file path=ppt/slides/slide1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밀알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세상을 구원하기 위해</a:t>
            </a:r>
          </a:p>
          <a:p>
            <a:r>
              <a:t>흘려야 할 피가 필요하다면</a:t>
            </a:r>
          </a:p>
        </p:txBody>
      </p:sp>
    </p:spTree>
  </p:cSld>
  <p:clrMapOvr>
    <a:masterClrMapping/>
  </p:clrMapOvr>
</p:sld>
</file>

<file path=ppt/slides/slide1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죄인을 대신하기 위해</a:t>
            </a:r>
          </a:p>
          <a:p>
            <a:r>
              <a:t>희생의 제물 필요하시다면</a:t>
            </a:r>
          </a:p>
        </p:txBody>
      </p:sp>
    </p:spTree>
  </p:cSld>
  <p:clrMapOvr>
    <a:masterClrMapping/>
  </p:clrMapOvr>
</p:sld>
</file>

<file path=ppt/slides/slide1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 생명 제단위에 드리니</a:t>
            </a:r>
          </a:p>
          <a:p>
            <a:r>
              <a:t>주 영광 위해 사용하소서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그가 먼저 날 사랑하사 </a:t>
            </a:r>
          </a:p>
          <a:p>
            <a:r>
              <a:t>아들 보내주셨네</a:t>
            </a:r>
          </a:p>
        </p:txBody>
      </p:sp>
    </p:spTree>
  </p:cSld>
  <p:clrMapOvr>
    <a:masterClrMapping/>
  </p:clrMapOvr>
</p:sld>
</file>

<file path=ppt/slides/slide1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길 잃어 지친양을 찾아</a:t>
            </a:r>
          </a:p>
          <a:p>
            <a:r>
              <a:t>마음 상해 이리저리 헤매이는</a:t>
            </a:r>
          </a:p>
        </p:txBody>
      </p:sp>
    </p:spTree>
  </p:cSld>
  <p:clrMapOvr>
    <a:masterClrMapping/>
  </p:clrMapOvr>
</p:sld>
</file>

<file path=ppt/slides/slide1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한 영혼 찾아 아파하는</a:t>
            </a:r>
          </a:p>
          <a:p>
            <a:r>
              <a:t>예수님 마음 내게 주옵소서</a:t>
            </a:r>
          </a:p>
        </p:txBody>
      </p:sp>
    </p:spTree>
  </p:cSld>
  <p:clrMapOvr>
    <a:masterClrMapping/>
  </p:clrMapOvr>
</p:sld>
</file>

<file path=ppt/slides/slide1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십자가 온 세상 위한 그 희생</a:t>
            </a:r>
          </a:p>
          <a:p>
            <a:r>
              <a:t>눈물로 그 길 가게 하소서</a:t>
            </a:r>
          </a:p>
        </p:txBody>
      </p:sp>
    </p:spTree>
  </p:cSld>
  <p:clrMapOvr>
    <a:masterClrMapping/>
  </p:clrMapOvr>
</p:sld>
</file>

<file path=ppt/slides/slide1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생명이 또 다른 생명낳고</a:t>
            </a:r>
          </a:p>
          <a:p>
            <a:r>
              <a:t>주님 볼 수 있다면</a:t>
            </a:r>
          </a:p>
        </p:txBody>
      </p:sp>
    </p:spTree>
  </p:cSld>
  <p:clrMapOvr>
    <a:masterClrMapping/>
  </p:clrMapOvr>
</p:sld>
</file>

<file path=ppt/slides/slide1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삶과 죽음도</a:t>
            </a:r>
          </a:p>
          <a:p>
            <a:r>
              <a:t>아낌없이 드리리</a:t>
            </a:r>
          </a:p>
        </p:txBody>
      </p:sp>
    </p:spTree>
  </p:cSld>
  <p:clrMapOvr>
    <a:masterClrMapping/>
  </p:clrMapOvr>
</p:sld>
</file>

<file path=ppt/slides/slide1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죽어야 다시 사는</a:t>
            </a:r>
          </a:p>
          <a:p>
            <a:r>
              <a:t>주의 말씀 믿으며</a:t>
            </a:r>
          </a:p>
        </p:txBody>
      </p:sp>
    </p:spTree>
  </p:cSld>
  <p:clrMapOvr>
    <a:masterClrMapping/>
  </p:clrMapOvr>
</p:sld>
</file>

<file path=ppt/slides/slide1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한알의 밀알되어 썩어지리니</a:t>
            </a:r>
          </a:p>
          <a:p>
            <a:r>
              <a:t>예수님처럼 살아가게 하소서</a:t>
            </a:r>
          </a:p>
        </p:txBody>
      </p:sp>
    </p:spTree>
  </p:cSld>
  <p:clrMapOvr>
    <a:masterClrMapping/>
  </p:clrMapOvr>
</p:sld>
</file>

<file path=ppt/slides/slide1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2024.02.04</a:t>
            </a:r>
          </a:p>
        </p:txBody>
      </p:sp>
    </p:spTree>
  </p:cSld>
  <p:clrMapOvr>
    <a:masterClrMapping/>
  </p:clrMapOvr>
</p:sld>
</file>

<file path=ppt/slides/slide1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/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사랑은 여기 있으니 </a:t>
            </a:r>
          </a:p>
          <a:p>
            <a:r>
              <a:t>내게 찾아오셨네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그가 먼저 날 사랑하사 </a:t>
            </a:r>
          </a:p>
          <a:p>
            <a:r>
              <a:t>아들 보내주셨네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주의 이름 </a:t>
            </a:r>
          </a:p>
          <a:p>
            <a:r>
              <a:t>높이리라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 그 사랑 </a:t>
            </a:r>
          </a:p>
          <a:p>
            <a:r>
              <a:t>온 세상을 비추시네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 그 사랑 </a:t>
            </a:r>
          </a:p>
          <a:p>
            <a:r>
              <a:t>승리하리 영원까지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2024.02.04 주일 예배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"낭비되지 말아야 할 슬픔"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126:1-6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사랑은 여기 있으니 </a:t>
            </a:r>
          </a:p>
          <a:p>
            <a:r>
              <a:t>예수 내 안에 있네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완전한 그의 사랑 안에 </a:t>
            </a:r>
          </a:p>
          <a:p>
            <a:r>
              <a:t>함께 살게 하셨네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주의 이름 </a:t>
            </a:r>
          </a:p>
          <a:p>
            <a:r>
              <a:t>높이리라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 그 사랑 </a:t>
            </a:r>
          </a:p>
          <a:p>
            <a:r>
              <a:t>온 세상을 비추시네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 그 사랑 </a:t>
            </a:r>
          </a:p>
          <a:p>
            <a:r>
              <a:t>승리하리 영원까지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영광의 왕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오 위대하신 영광의 왕</a:t>
            </a:r>
          </a:p>
          <a:p>
            <a:r>
              <a:t>높이리라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 그 사랑 </a:t>
            </a:r>
          </a:p>
          <a:p>
            <a:r>
              <a:t>온 세상을 비추시네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 그 사랑 </a:t>
            </a:r>
          </a:p>
          <a:p>
            <a:r>
              <a:t>승리하리 영원까지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 그 사랑 </a:t>
            </a:r>
          </a:p>
          <a:p>
            <a:r>
              <a:t>온 세상을 비추시네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사랑 그 사랑 </a:t>
            </a:r>
          </a:p>
          <a:p>
            <a:r>
              <a:t>승리하리 영원까지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당신의 날에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On Your Day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부끄러운 날을 덮어 주시고</a:t>
            </a:r>
          </a:p>
          <a:p>
            <a:r>
              <a:t>환하게 빛나는 새 날을 주시네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Oh-</a:t>
            </a:r>
          </a:p>
          <a:p/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평범한 하루도, 우리의 목소리도</a:t>
            </a:r>
          </a:p>
          <a:p>
            <a:r>
              <a:t>당신의 날을 누리며 살아가네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Oh-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미련한 사랑 아버지의 유산</a:t>
            </a:r>
          </a:p>
          <a:p>
            <a:r>
              <a:t>주의 사랑은 온 땅에 넘치고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당신의 날을 맞이한</a:t>
            </a:r>
          </a:p>
          <a:p>
            <a:r>
              <a:t>우리를 통해 끝없이 흘러가네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좋은 소식을 전하며 평화를 부르자</a:t>
            </a:r>
          </a:p>
          <a:p>
            <a:r>
              <a:t>아름다운 발을 가진 그대여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당신의 날에 우리와 화평을 이루신</a:t>
            </a:r>
          </a:p>
          <a:p>
            <a:r>
              <a:t>그의 사랑을 즐거이 부르자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부끄러운 날을 덮어 주시고</a:t>
            </a:r>
          </a:p>
          <a:p>
            <a:r>
              <a:t>환하게 빛나는 새 날을 주시네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Oh-</a:t>
            </a:r>
          </a:p>
          <a:p/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평범한 하루도, 우리의 목소리도</a:t>
            </a:r>
          </a:p>
          <a:p>
            <a:r>
              <a:t>당신의 날을 누리며 살아가네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Oh-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미련한 사랑 아버지의 유산</a:t>
            </a:r>
          </a:p>
          <a:p>
            <a:r>
              <a:t>주의 사랑은 온 땅에 넘치고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당신의 날을 맞이한</a:t>
            </a:r>
          </a:p>
          <a:p>
            <a:r>
              <a:t>우리를 통해 끝없이 흘러가네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좋은 소식을 전하며 평화를 부르자</a:t>
            </a:r>
          </a:p>
          <a:p>
            <a:r>
              <a:t>아름다운 발을 가진 그대여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당신의 날에 우리와 화평을 이루신</a:t>
            </a:r>
          </a:p>
          <a:p>
            <a:r>
              <a:t>그의 사랑을 즐거이 부르자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미련한 사랑 아버지의 유산</a:t>
            </a:r>
          </a:p>
          <a:p>
            <a:r>
              <a:t>주의 사랑은 온 땅에 넘치고</a:t>
            </a: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당신의 날을 맞이한</a:t>
            </a:r>
          </a:p>
          <a:p>
            <a:r>
              <a:t>우리를 통해 끝없이 흘러가네</a:t>
            </a:r>
          </a:p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좋은 소식을 전하며 평화를 부르자</a:t>
            </a:r>
          </a:p>
          <a:p>
            <a:r>
              <a:t>아름다운 발을 가진 그대여</a:t>
            </a:r>
          </a:p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당신의 날에 우리와 화평을 이루신</a:t>
            </a:r>
          </a:p>
          <a:p>
            <a:r>
              <a:t>그의 사랑을 즐거이 부르자</a:t>
            </a:r>
          </a:p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좋은 소식을 전하며 평화를 부르자</a:t>
            </a:r>
          </a:p>
          <a:p>
            <a:r>
              <a:t>아름다운 발을 가진 그대여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당신의 날에 우리와 화평을 이루신</a:t>
            </a:r>
          </a:p>
          <a:p>
            <a:r>
              <a:t>그의 사랑을 즐거이 부르자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허망해 보이나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Though It Seems In Vain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허망한 삶이라 여겼던 우리 인생은</a:t>
            </a:r>
          </a:p>
          <a:p>
            <a:r>
              <a:t>한 사람이 짊어진 십자가로 변했네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우리의 세상은 여전히 허망해 보이나</a:t>
            </a:r>
          </a:p>
          <a:p>
            <a:r>
              <a:t>주 안에서 우리 사랑을 외치네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 곳에 주의 나라와</a:t>
            </a:r>
          </a:p>
          <a:p>
            <a:r>
              <a:t>주의 뜻만이 영원히 이뤄지리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주가 일하시는 우리의 삶 가운데</a:t>
            </a:r>
          </a:p>
          <a:p>
            <a:r>
              <a:t>주님께 우리 찬양과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그의 영광을 영원히 노래하리</a:t>
            </a:r>
          </a:p>
          <a:p>
            <a:r>
              <a:t>포기치 않으시는 당신의 그 사랑을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허망한 삶이라 여겼던 우리 인생은</a:t>
            </a:r>
          </a:p>
          <a:p>
            <a:r>
              <a:t>한 사람이 짊어진 십자가로 변했네</a:t>
            </a:r>
          </a:p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우리의 세상은 여전히 허망해 보이나</a:t>
            </a:r>
          </a:p>
          <a:p>
            <a:r>
              <a:t>주 안에서 우리 사랑을 외치네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 곳에 주의 나라와</a:t>
            </a:r>
          </a:p>
          <a:p>
            <a:r>
              <a:t>주의 뜻만이 영원히 이뤄지리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주가 일하시는 우리의 삶 가운데</a:t>
            </a:r>
          </a:p>
          <a:p>
            <a:r>
              <a:t>주님께 우리 찬양과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그의 영광을 영원히 노래하리</a:t>
            </a:r>
          </a:p>
          <a:p>
            <a:r>
              <a:t>포기치 않으시는 당신의 그 사랑을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 곳에 주의 나라와</a:t>
            </a:r>
          </a:p>
          <a:p>
            <a:r>
              <a:t>주의 뜻만이 영원히 이뤄지리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주가 일하시는 우리의 삶 가운데</a:t>
            </a:r>
          </a:p>
          <a:p>
            <a:r>
              <a:t>주님께 우리 찬양과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그의 영광을 영원히 노래하리</a:t>
            </a:r>
          </a:p>
          <a:p>
            <a:r>
              <a:t>포기치 않으시는 당신의 그 사랑을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 곳에 주의 나라와</a:t>
            </a:r>
          </a:p>
          <a:p>
            <a:r>
              <a:t>주의 뜻만이 영원히 이뤄지리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주가 일하시는 우리의 삶 가운데</a:t>
            </a:r>
          </a:p>
          <a:p>
            <a:r>
              <a:t>주님께 우리 찬양과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그의 영광을 영원히 노래하리</a:t>
            </a:r>
          </a:p>
          <a:p>
            <a:r>
              <a:t>포기치 않으시는 당신의 그 사랑을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이 곳에 주의 나라와</a:t>
            </a:r>
          </a:p>
          <a:p>
            <a:r>
              <a:t>주의 뜻만이 영원히 이뤄지리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주가 일하시는 우리의 삶 가운데</a:t>
            </a:r>
          </a:p>
          <a:p>
            <a:r>
              <a:t>주님께 우리 찬양과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그의 영광을 영원히 노래하리</a:t>
            </a:r>
          </a:p>
          <a:p>
            <a:r>
              <a:t>포기치 않으시는 당신의 그 사랑을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기도 | 오민석 형제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모습 나의 소유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모습 나의 소유</a:t>
            </a:r>
          </a:p>
          <a:p>
            <a:r>
              <a:t>주님 앞에 모두 드립니다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모든 아픔 모든 기쁨</a:t>
            </a:r>
          </a:p>
          <a:p>
            <a:r>
              <a:t>내 모든 눈물 받아주소서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나의 생명을 드리니</a:t>
            </a:r>
          </a:p>
          <a:p>
            <a:r>
              <a:t>주 영광 위하여 사용하옵소서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내가 사는 날 동안에</a:t>
            </a:r>
          </a:p>
          <a:p>
            <a:r>
              <a:t>주를 찬양하며</a:t>
            </a:r>
          </a:p>
        </p:txBody>
      </p:sp>
    </p:spTree>
  </p:cSld>
  <p:clrMapOvr>
    <a:masterClrMapping/>
  </p:clrMapOvr>
</p:sld>
</file>

<file path=ppt/slides/slide9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기쁨의 제물 되리</a:t>
            </a:r>
          </a:p>
          <a:p>
            <a:r>
              <a:t>나를 받아 주소서</a:t>
            </a:r>
          </a:p>
        </p:txBody>
      </p:sp>
    </p:spTree>
  </p:cSld>
  <p:clrMapOvr>
    <a:masterClrMapping/>
  </p:clrMapOvr>
</p:sld>
</file>

<file path=ppt/slides/slide9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9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말 씀 | 장해윤 목사님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"낭비되지 말아야 할 슬픔"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2" sz="quarter"/>
          </p:nvPr>
        </p:nvSpPr>
        <p:spPr/>
        <p:txBody>
          <a:bodyPr/>
          <a:lstStyle/>
          <a:p>
            <a:r>
              <a:t>시편 126:1-6</a:t>
            </a:r>
          </a:p>
        </p:txBody>
      </p:sp>
    </p:spTree>
  </p:cSld>
  <p:clrMapOvr>
    <a:masterClrMapping/>
  </p:clrMapOvr>
</p:sld>
</file>

<file path=ppt/slides/slide9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 시온의 포로를 돌려 보내실 때에 우리는 꿈꾸는 것 같았도다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126:1</a:t>
            </a:r>
          </a:p>
        </p:txBody>
      </p:sp>
    </p:spTree>
  </p:cSld>
  <p:clrMapOvr>
    <a:masterClrMapping/>
  </p:clrMapOvr>
</p:sld>
</file>

<file path=ppt/slides/slide9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그 때에 우리 입에는 웃음이 가득하고 우리 혀에는 찬양이 찼었도다 그 때에 뭇 나라 가운데에서 말하기를 여호와께서 그들을 위하여 큰 일을 행하셨다 하였도다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126:2</a:t>
            </a:r>
          </a:p>
        </p:txBody>
      </p:sp>
    </p:spTree>
  </p:cSld>
  <p:clrMapOvr>
    <a:masterClrMapping/>
  </p:clrMapOvr>
</p:sld>
</file>

<file path=ppt/slides/slide9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여호와께서 우리를 위하여 큰 일을 행하셨으니 우리는 기쁘도다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126:3</a:t>
            </a:r>
          </a:p>
        </p:txBody>
      </p:sp>
    </p:spTree>
  </p:cSld>
  <p:clrMapOvr>
    <a:masterClrMapping/>
  </p:clrMapOvr>
</p:sld>
</file>

<file path=ppt/slides/slide9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 Placeholder 1"/>
          <p:cNvSpPr>
            <a:spLocks noGrp="1"/>
          </p:cNvSpPr>
          <p:nvPr>
            <p:ph type="body" idx="10" sz="quarter"/>
          </p:nvPr>
        </p:nvSpPr>
        <p:spPr/>
        <p:txBody>
          <a:bodyPr/>
          <a:lstStyle/>
          <a:p>
            <a:r>
              <a:t>여호와여 우리의 포로를 남방 시내들 같이 돌려 보내소서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1" sz="quarter"/>
          </p:nvPr>
        </p:nvSpPr>
        <p:spPr/>
        <p:txBody>
          <a:bodyPr/>
          <a:lstStyle/>
          <a:p>
            <a:r>
              <a:t>시편 126:4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hite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ctr">
          <a:defRPr sz="2800" b="1" dirty="0">
            <a:latin typeface="SB AggroOTF Medium" panose="02020503020101020101" pitchFamily="18" charset="-127"/>
            <a:ea typeface="SB AggroOTF Medium" panose="02020503020101020101" pitchFamily="18" charset="-127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86F719E4-6C45-F647-B73E-3DFA00B6D25C}"/>
    </a:ext>
  </a:extLst>
</a:theme>
</file>

<file path=ppt/theme/theme2.xml><?xml version="1.0" encoding="utf-8"?>
<a:theme xmlns:a="http://schemas.openxmlformats.org/drawingml/2006/main" name="black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[ThePuruem] ppt-template" id="{6116BDC1-F499-054C-A074-39E22D99A12C}" vid="{A185F758-3AA3-6545-B551-010BD3390210}"/>
    </a:ext>
  </a:extLst>
</a:theme>
</file>

<file path=ppt/theme/theme3.xml><?xml version="1.0" encoding="utf-8"?>
<a:theme xmlns:a="http://schemas.openxmlformats.org/drawingml/2006/main" name="announce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[ThePuruem] ppt-template" id="{6116BDC1-F499-054C-A074-39E22D99A12C}" vid="{7A4EED7C-D5C8-7746-9215-E839944F67EB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whitetheme</Template>
  <TotalTime>3</TotalTime>
  <Words>0</Words>
  <Application>Microsoft Macintosh PowerPoint</Application>
  <PresentationFormat>Widescreen</PresentationFormat>
  <Paragraphs>0</Paragraphs>
  <Slides>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0</vt:i4>
      </vt:variant>
    </vt:vector>
  </HeadingPairs>
  <TitlesOfParts>
    <vt:vector size="16" baseType="lpstr">
      <vt:lpstr>210 Soopilmyungjo 020</vt:lpstr>
      <vt:lpstr>BM YEONSUNG OTF</vt:lpstr>
      <vt:lpstr>Gowun Batang</vt:lpstr>
      <vt:lpstr>Gowun Dodum</vt:lpstr>
      <vt:lpstr>맑은 고딕</vt:lpstr>
      <vt:lpstr>NanumGothic</vt:lpstr>
      <vt:lpstr>NanumSquareOTF_ac Bold</vt:lpstr>
      <vt:lpstr>SB AggroOTF Medium</vt:lpstr>
      <vt:lpstr>Arial</vt:lpstr>
      <vt:lpstr>Calibri</vt:lpstr>
      <vt:lpstr>Chalkduster</vt:lpstr>
      <vt:lpstr>Dreaming Outloud Pro</vt:lpstr>
      <vt:lpstr>Footlight MT Light</vt:lpstr>
      <vt:lpstr>whitetheme</vt:lpstr>
      <vt:lpstr>blacktheme</vt:lpstr>
      <vt:lpstr>announcetheme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오민석</dc:creator>
  <cp:lastModifiedBy>오민석</cp:lastModifiedBy>
  <cp:revision>10</cp:revision>
  <dcterms:created xsi:type="dcterms:W3CDTF">2023-12-05T10:03:45Z</dcterms:created>
  <dcterms:modified xsi:type="dcterms:W3CDTF">2023-12-05T18:35:28Z</dcterms:modified>
</cp:coreProperties>
</file>

<file path=docProps/thumbnail.jpeg>
</file>